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</p:sldMasterIdLst>
  <p:notesMasterIdLst>
    <p:notesMasterId r:id="rId68"/>
  </p:notesMasterIdLst>
  <p:handoutMasterIdLst>
    <p:handoutMasterId r:id="rId69"/>
  </p:handoutMasterIdLst>
  <p:sldIdLst>
    <p:sldId id="722" r:id="rId12"/>
    <p:sldId id="5834" r:id="rId13"/>
    <p:sldId id="5157" r:id="rId14"/>
    <p:sldId id="5700" r:id="rId15"/>
    <p:sldId id="5935" r:id="rId16"/>
    <p:sldId id="5936" r:id="rId17"/>
    <p:sldId id="5937" r:id="rId18"/>
    <p:sldId id="5938" r:id="rId19"/>
    <p:sldId id="5939" r:id="rId20"/>
    <p:sldId id="5940" r:id="rId21"/>
    <p:sldId id="5941" r:id="rId22"/>
    <p:sldId id="5942" r:id="rId23"/>
    <p:sldId id="6002" r:id="rId24"/>
    <p:sldId id="5951" r:id="rId25"/>
    <p:sldId id="5953" r:id="rId26"/>
    <p:sldId id="5954" r:id="rId27"/>
    <p:sldId id="5955" r:id="rId28"/>
    <p:sldId id="5956" r:id="rId29"/>
    <p:sldId id="5952" r:id="rId30"/>
    <p:sldId id="5958" r:id="rId31"/>
    <p:sldId id="5959" r:id="rId32"/>
    <p:sldId id="5960" r:id="rId33"/>
    <p:sldId id="5961" r:id="rId34"/>
    <p:sldId id="5962" r:id="rId35"/>
    <p:sldId id="6003" r:id="rId36"/>
    <p:sldId id="5963" r:id="rId37"/>
    <p:sldId id="5964" r:id="rId38"/>
    <p:sldId id="5965" r:id="rId39"/>
    <p:sldId id="5969" r:id="rId40"/>
    <p:sldId id="5970" r:id="rId41"/>
    <p:sldId id="5968" r:id="rId42"/>
    <p:sldId id="5971" r:id="rId43"/>
    <p:sldId id="5975" r:id="rId44"/>
    <p:sldId id="5973" r:id="rId45"/>
    <p:sldId id="5972" r:id="rId46"/>
    <p:sldId id="5974" r:id="rId47"/>
    <p:sldId id="5984" r:id="rId48"/>
    <p:sldId id="5977" r:id="rId49"/>
    <p:sldId id="5985" r:id="rId50"/>
    <p:sldId id="5988" r:id="rId51"/>
    <p:sldId id="5987" r:id="rId52"/>
    <p:sldId id="5989" r:id="rId53"/>
    <p:sldId id="5990" r:id="rId54"/>
    <p:sldId id="5992" r:id="rId55"/>
    <p:sldId id="6007" r:id="rId56"/>
    <p:sldId id="6008" r:id="rId57"/>
    <p:sldId id="5993" r:id="rId58"/>
    <p:sldId id="5994" r:id="rId59"/>
    <p:sldId id="5995" r:id="rId60"/>
    <p:sldId id="5996" r:id="rId61"/>
    <p:sldId id="6009" r:id="rId62"/>
    <p:sldId id="6010" r:id="rId63"/>
    <p:sldId id="6011" r:id="rId64"/>
    <p:sldId id="6005" r:id="rId65"/>
    <p:sldId id="6006" r:id="rId66"/>
    <p:sldId id="6004" r:id="rId6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FFF"/>
    <a:srgbClr val="ECFFF8"/>
    <a:srgbClr val="CDFFF5"/>
    <a:srgbClr val="0432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60000" autoAdjust="0"/>
  </p:normalViewPr>
  <p:slideViewPr>
    <p:cSldViewPr>
      <p:cViewPr>
        <p:scale>
          <a:sx n="80" d="100"/>
          <a:sy n="80" d="100"/>
        </p:scale>
        <p:origin x="1128" y="-10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" Type="http://schemas.openxmlformats.org/officeDocument/2006/relationships/slideMaster" Target="slideMasters/slideMaster7.xml"/><Relationship Id="rId7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10/11/2022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219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50160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977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817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832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14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073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78451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2683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9453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031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3863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6124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88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9202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274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664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38344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52999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59692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8924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4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1595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76700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1880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5389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72808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94331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627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4567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53019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49997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4626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48042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042926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01479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206419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148539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41668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00575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54065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816754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21888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7128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456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311190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370330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156059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837869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95285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89120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76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817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8002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7946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6271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10/11/2022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711.11427.pdf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9.xml"/><Relationship Id="rId4" Type="http://schemas.openxmlformats.org/officeDocument/2006/relationships/hyperlink" Target="https://people.inf.ethz.ch/omutlu/pub/Reducing-SSD-Read-Latency-by-Optimizing-Read-Retry_asplos21.pdf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.inf.ethz.ch/omutlu/pub/FLIN-fair-and-high-performance-NVMe-SSD-scheduling_isca18.pdf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9.xml"/><Relationship Id="rId5" Type="http://schemas.openxmlformats.org/officeDocument/2006/relationships/hyperlink" Target="https://www.usenix.org/conference/atc18/presentation/kim" TargetMode="External"/><Relationship Id="rId4" Type="http://schemas.openxmlformats.org/officeDocument/2006/relationships/hyperlink" Target="https://arxiv.org/pdf/1711.11427.pdf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Jisung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Park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Spring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25 March 2021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/>
              <a:t>Basics of NAND Flash-Based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10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Read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First checks if the request data exists in the write buffer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If so, returns the corresponding request immediately with the data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A host read request can be involved with several pages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Such a request can be returned only after all the requested data is ready </a:t>
            </a: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GG/WL/Refresh/…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63795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D954B1C0-C093-0649-89E3-EC38635375C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10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600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Read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Finds the PPA where the request data is stored from the L2P mapping table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altLang="en-US" sz="1800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GG/WL/Refresh/…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63795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145CBDBC-46D6-5547-A210-3A7F7E8F6A2F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11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176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GG/WL/Refresh/…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Read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lIns="0" rIns="0"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First reads the raw data from the flash chip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Performs ECC decoding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Derandomizes the raw data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ECC decoding can fail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Retries reading of the page w/ adjusted V</a:t>
            </a:r>
            <a:r>
              <a:rPr lang="en-US" altLang="en-US" sz="1600" baseline="-25000" dirty="0">
                <a:ea typeface="ＭＳ Ｐゴシック" panose="020B0600070205080204" pitchFamily="34" charset="-128"/>
              </a:rPr>
              <a:t>REF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Soft-decision ECC (e.g., LDPC)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73" name="Slide Number Placeholder 3">
            <a:extLst>
              <a:ext uri="{FF2B5EF4-FFF2-40B4-BE49-F238E27FC236}">
                <a16:creationId xmlns:a16="http://schemas.microsoft.com/office/drawing/2014/main" id="{310AAFF2-D95C-394E-9E9E-E4CE185EAA6E}"/>
              </a:ext>
            </a:extLst>
          </p:cNvPr>
          <p:cNvSpPr txBox="1">
            <a:spLocks/>
          </p:cNvSpPr>
          <p:nvPr/>
        </p:nvSpPr>
        <p:spPr bwMode="auto">
          <a:xfrm>
            <a:off x="6730409" y="636432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12</a:t>
            </a:fld>
            <a:endParaRPr lang="en-US" altLang="en-US" dirty="0">
              <a:ea typeface="ＭＳ Ｐゴシック" charset="-128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49D9C62-2C51-8541-8BF5-5A7395813F40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231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SSD Organization &amp; Request Handling</a:t>
            </a:r>
          </a:p>
          <a:p>
            <a:endParaRPr lang="en-US" sz="3200" dirty="0"/>
          </a:p>
          <a:p>
            <a:r>
              <a:rPr lang="en-US" sz="3200" dirty="0"/>
              <a:t>NAND Flash Organization</a:t>
            </a:r>
          </a:p>
          <a:p>
            <a:endParaRPr lang="en-US" sz="3200" dirty="0"/>
          </a:p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NAND Flash Operation</a:t>
            </a:r>
            <a:endParaRPr lang="en-CH" sz="3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9304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endParaRPr lang="en-CH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1A1B704-DF33-2D46-AAEE-04125A8E1518}"/>
              </a:ext>
            </a:extLst>
          </p:cNvPr>
          <p:cNvGrpSpPr/>
          <p:nvPr/>
        </p:nvGrpSpPr>
        <p:grpSpPr>
          <a:xfrm>
            <a:off x="497066" y="2971800"/>
            <a:ext cx="3998734" cy="3160931"/>
            <a:chOff x="497066" y="2971800"/>
            <a:chExt cx="3998734" cy="316093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D9F183A-DAF4-964E-A454-BEC51B3583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37712" y="53340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oval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7768C9B-2EE6-BA47-B04A-AA68C456B82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533012" y="48387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CF0BBDE-2E1D-C841-9473-FD2448692C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18912" y="53340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370CBC7-D880-544A-8BEE-BC0DD68BB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523612" y="48387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C8F01AE-9EC5-0145-8B11-25CF412D8C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0694" y="43434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88D46B-186D-9F41-89FA-4A9C2C9C0D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0694" y="40386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0F6183-290E-2742-9F42-5E7F76C6042C}"/>
                </a:ext>
              </a:extLst>
            </p:cNvPr>
            <p:cNvSpPr txBox="1"/>
            <p:nvPr/>
          </p:nvSpPr>
          <p:spPr>
            <a:xfrm>
              <a:off x="497066" y="5486400"/>
              <a:ext cx="1095173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S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(Source)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71B8F6-2FC8-F648-98DD-58BB24209705}"/>
                </a:ext>
              </a:extLst>
            </p:cNvPr>
            <p:cNvSpPr txBox="1"/>
            <p:nvPr/>
          </p:nvSpPr>
          <p:spPr>
            <a:xfrm>
              <a:off x="3523225" y="5486400"/>
              <a:ext cx="972575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D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(Drain)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46AFC0-1B81-4649-95EA-EFFB6BF57AD3}"/>
                </a:ext>
              </a:extLst>
            </p:cNvPr>
            <p:cNvSpPr txBox="1"/>
            <p:nvPr/>
          </p:nvSpPr>
          <p:spPr>
            <a:xfrm>
              <a:off x="1917465" y="5624899"/>
              <a:ext cx="11970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Substrate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5ACE48F-6151-7B4A-9A13-AC82895369F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15994" y="3695700"/>
              <a:ext cx="0" cy="34290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C47113A-201D-0643-BA6D-42F3287A8F87}"/>
                </a:ext>
              </a:extLst>
            </p:cNvPr>
            <p:cNvSpPr txBox="1"/>
            <p:nvPr/>
          </p:nvSpPr>
          <p:spPr>
            <a:xfrm>
              <a:off x="1669512" y="2971800"/>
              <a:ext cx="1692964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G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(Control Gate)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F56ECB-EFD8-D74E-ABFB-652692F190B1}"/>
              </a:ext>
            </a:extLst>
          </p:cNvPr>
          <p:cNvGrpSpPr/>
          <p:nvPr/>
        </p:nvGrpSpPr>
        <p:grpSpPr>
          <a:xfrm>
            <a:off x="1792094" y="3276601"/>
            <a:ext cx="6894706" cy="3084730"/>
            <a:chOff x="1792094" y="3276601"/>
            <a:chExt cx="6894706" cy="308473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B2AEA48-F34B-514C-8B1E-DC6C5A2D712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34000" y="3352800"/>
              <a:ext cx="0" cy="2362200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7B947E7-0EDD-8F44-A5CB-E6184D9A24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34000" y="5715000"/>
              <a:ext cx="3124200" cy="0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46F8644-E003-AE45-B92B-E5BFDC734AFB}"/>
                </a:ext>
              </a:extLst>
            </p:cNvPr>
            <p:cNvSpPr txBox="1"/>
            <p:nvPr/>
          </p:nvSpPr>
          <p:spPr>
            <a:xfrm>
              <a:off x="8186215" y="5731579"/>
              <a:ext cx="5005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GS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B3DD10-CE2A-A948-BCF4-F295CC28A789}"/>
                </a:ext>
              </a:extLst>
            </p:cNvPr>
            <p:cNvSpPr txBox="1"/>
            <p:nvPr/>
          </p:nvSpPr>
          <p:spPr>
            <a:xfrm rot="16200000">
              <a:off x="4931371" y="3275639"/>
              <a:ext cx="36740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I</a:t>
              </a:r>
              <a:r>
                <a:rPr lang="en-CH" b="1" i="1" baseline="-25000" dirty="0">
                  <a:latin typeface="Cambria" panose="02040503050406030204" pitchFamily="18" charset="0"/>
                </a:rPr>
                <a:t>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29E7F4C-9E6D-FB44-A633-AB5D8065296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92094" y="5486400"/>
              <a:ext cx="1447800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E36F864-5708-1D47-8DAE-C173972D81C7}"/>
                </a:ext>
              </a:extLst>
            </p:cNvPr>
            <p:cNvSpPr txBox="1"/>
            <p:nvPr/>
          </p:nvSpPr>
          <p:spPr>
            <a:xfrm>
              <a:off x="2336098" y="5114410"/>
              <a:ext cx="36740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I</a:t>
              </a:r>
              <a:r>
                <a:rPr lang="en-CH" b="1" i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D</a:t>
              </a: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72EA299F-65BF-5544-8760-05D6D9632416}"/>
                </a:ext>
              </a:extLst>
            </p:cNvPr>
            <p:cNvSpPr/>
            <p:nvPr/>
          </p:nvSpPr>
          <p:spPr bwMode="auto">
            <a:xfrm>
              <a:off x="6513576" y="3429000"/>
              <a:ext cx="573024" cy="2286000"/>
            </a:xfrm>
            <a:custGeom>
              <a:avLst/>
              <a:gdLst>
                <a:gd name="connsiteX0" fmla="*/ 573024 w 573024"/>
                <a:gd name="connsiteY0" fmla="*/ 0 h 2609088"/>
                <a:gd name="connsiteX1" fmla="*/ 304800 w 573024"/>
                <a:gd name="connsiteY1" fmla="*/ 2157984 h 2609088"/>
                <a:gd name="connsiteX2" fmla="*/ 0 w 573024"/>
                <a:gd name="connsiteY2" fmla="*/ 2609088 h 260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3024" h="2609088">
                  <a:moveTo>
                    <a:pt x="573024" y="0"/>
                  </a:moveTo>
                  <a:cubicBezTo>
                    <a:pt x="486664" y="861568"/>
                    <a:pt x="400304" y="1723136"/>
                    <a:pt x="304800" y="2157984"/>
                  </a:cubicBezTo>
                  <a:cubicBezTo>
                    <a:pt x="209296" y="2592832"/>
                    <a:pt x="104648" y="2600960"/>
                    <a:pt x="0" y="2609088"/>
                  </a:cubicBezTo>
                </a:path>
              </a:pathLst>
            </a:custGeom>
            <a:noFill/>
            <a:ln w="1905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D60FECE-2906-A449-B5BF-CD15F87B9A90}"/>
                </a:ext>
              </a:extLst>
            </p:cNvPr>
            <p:cNvCxnSpPr/>
            <p:nvPr/>
          </p:nvCxnSpPr>
          <p:spPr bwMode="auto">
            <a:xfrm>
              <a:off x="6819900" y="3429000"/>
              <a:ext cx="0" cy="228600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8355FE0-2649-254C-A775-A3C683B3E697}"/>
                </a:ext>
              </a:extLst>
            </p:cNvPr>
            <p:cNvSpPr txBox="1"/>
            <p:nvPr/>
          </p:nvSpPr>
          <p:spPr>
            <a:xfrm>
              <a:off x="5665461" y="5715000"/>
              <a:ext cx="2299027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(Threshold Voltage)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D34E5EE-7085-7747-A435-75168638A34B}"/>
              </a:ext>
            </a:extLst>
          </p:cNvPr>
          <p:cNvGrpSpPr/>
          <p:nvPr/>
        </p:nvGrpSpPr>
        <p:grpSpPr>
          <a:xfrm>
            <a:off x="7140517" y="4428487"/>
            <a:ext cx="1043363" cy="746762"/>
            <a:chOff x="7140517" y="4428487"/>
            <a:chExt cx="1043363" cy="746762"/>
          </a:xfrm>
        </p:grpSpPr>
        <p:grpSp>
          <p:nvGrpSpPr>
            <p:cNvPr id="45" name="그룹 835">
              <a:extLst>
                <a:ext uri="{FF2B5EF4-FFF2-40B4-BE49-F238E27FC236}">
                  <a16:creationId xmlns:a16="http://schemas.microsoft.com/office/drawing/2014/main" id="{B393E821-4301-4A40-AECA-A7572C3D745F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46" name="그룹 822">
                <a:extLst>
                  <a:ext uri="{FF2B5EF4-FFF2-40B4-BE49-F238E27FC236}">
                    <a16:creationId xmlns:a16="http://schemas.microsoft.com/office/drawing/2014/main" id="{7A4C49F3-300F-9C42-BB5B-F943DEE3AAA7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49" name="직선 연결선 771">
                  <a:extLst>
                    <a:ext uri="{FF2B5EF4-FFF2-40B4-BE49-F238E27FC236}">
                      <a16:creationId xmlns:a16="http://schemas.microsoft.com/office/drawing/2014/main" id="{6701E4E2-E3F0-EF4F-9A09-B43D47A8C8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0" name="직선 연결선 789">
                  <a:extLst>
                    <a:ext uri="{FF2B5EF4-FFF2-40B4-BE49-F238E27FC236}">
                      <a16:creationId xmlns:a16="http://schemas.microsoft.com/office/drawing/2014/main" id="{2A832D0D-1380-684E-B2AD-6E24FC8D2D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1" name="직선 연결선 792">
                  <a:extLst>
                    <a:ext uri="{FF2B5EF4-FFF2-40B4-BE49-F238E27FC236}">
                      <a16:creationId xmlns:a16="http://schemas.microsoft.com/office/drawing/2014/main" id="{D3B1BA6A-A475-934E-A2CF-E9DC84BCF5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2" name="직선 연결선 807">
                  <a:extLst>
                    <a:ext uri="{FF2B5EF4-FFF2-40B4-BE49-F238E27FC236}">
                      <a16:creationId xmlns:a16="http://schemas.microsoft.com/office/drawing/2014/main" id="{7C85CC6A-2E8D-0542-8901-68E83A776E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3" name="직선 연결선 810">
                  <a:extLst>
                    <a:ext uri="{FF2B5EF4-FFF2-40B4-BE49-F238E27FC236}">
                      <a16:creationId xmlns:a16="http://schemas.microsoft.com/office/drawing/2014/main" id="{8FDA306E-3D33-F546-B8D5-B01BB0B015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4" name="직선 연결선 815">
                  <a:extLst>
                    <a:ext uri="{FF2B5EF4-FFF2-40B4-BE49-F238E27FC236}">
                      <a16:creationId xmlns:a16="http://schemas.microsoft.com/office/drawing/2014/main" id="{72AFBEEE-84DA-B541-954A-FCB683BAC8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5" name="직선 연결선 819">
                  <a:extLst>
                    <a:ext uri="{FF2B5EF4-FFF2-40B4-BE49-F238E27FC236}">
                      <a16:creationId xmlns:a16="http://schemas.microsoft.com/office/drawing/2014/main" id="{BE8B4C00-C072-8C4F-9003-9C2F25A92F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47" name="직선 연결선 826">
                <a:extLst>
                  <a:ext uri="{FF2B5EF4-FFF2-40B4-BE49-F238E27FC236}">
                    <a16:creationId xmlns:a16="http://schemas.microsoft.com/office/drawing/2014/main" id="{89628B81-B9E6-874B-8A94-0C69DB9A0D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48" name="직선 연결선 832">
                <a:extLst>
                  <a:ext uri="{FF2B5EF4-FFF2-40B4-BE49-F238E27FC236}">
                    <a16:creationId xmlns:a16="http://schemas.microsoft.com/office/drawing/2014/main" id="{B0EAB72A-24F9-7D4F-821F-E6050D182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CA449C3-88EB-9346-806D-AA7EC300D5F7}"/>
                </a:ext>
              </a:extLst>
            </p:cNvPr>
            <p:cNvSpPr txBox="1"/>
            <p:nvPr/>
          </p:nvSpPr>
          <p:spPr>
            <a:xfrm>
              <a:off x="7140517" y="4805917"/>
              <a:ext cx="104336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GS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FEE9E33-1BE6-7A4E-A1AE-B4576EB1B6AA}"/>
              </a:ext>
            </a:extLst>
          </p:cNvPr>
          <p:cNvGrpSpPr/>
          <p:nvPr/>
        </p:nvGrpSpPr>
        <p:grpSpPr>
          <a:xfrm>
            <a:off x="5586037" y="4463468"/>
            <a:ext cx="1043363" cy="711781"/>
            <a:chOff x="5586037" y="4463468"/>
            <a:chExt cx="1043363" cy="71178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962078A-CE52-074F-B176-C02552261810}"/>
                </a:ext>
              </a:extLst>
            </p:cNvPr>
            <p:cNvSpPr txBox="1"/>
            <p:nvPr/>
          </p:nvSpPr>
          <p:spPr>
            <a:xfrm>
              <a:off x="5586037" y="4805917"/>
              <a:ext cx="104336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GS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58" name="그룹 761">
              <a:extLst>
                <a:ext uri="{FF2B5EF4-FFF2-40B4-BE49-F238E27FC236}">
                  <a16:creationId xmlns:a16="http://schemas.microsoft.com/office/drawing/2014/main" id="{E6985C09-1A30-0A43-8AE2-A107941663AA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59" name="그룹 753">
                <a:extLst>
                  <a:ext uri="{FF2B5EF4-FFF2-40B4-BE49-F238E27FC236}">
                    <a16:creationId xmlns:a16="http://schemas.microsoft.com/office/drawing/2014/main" id="{EF85F4A6-5B01-3645-81AC-A5974F886244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62" name="타원 750">
                  <a:extLst>
                    <a:ext uri="{FF2B5EF4-FFF2-40B4-BE49-F238E27FC236}">
                      <a16:creationId xmlns:a16="http://schemas.microsoft.com/office/drawing/2014/main" id="{663A62EA-41BC-D744-8C88-95463CED43A3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63" name="타원 751">
                  <a:extLst>
                    <a:ext uri="{FF2B5EF4-FFF2-40B4-BE49-F238E27FC236}">
                      <a16:creationId xmlns:a16="http://schemas.microsoft.com/office/drawing/2014/main" id="{5C1B4694-1BD4-734B-ABAC-369CE9BB93F7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64" name="직선 연결선 752">
                  <a:extLst>
                    <a:ext uri="{FF2B5EF4-FFF2-40B4-BE49-F238E27FC236}">
                      <a16:creationId xmlns:a16="http://schemas.microsoft.com/office/drawing/2014/main" id="{F8A8B220-6617-104B-851C-B3ABB09C15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" name="직선 연결선 754">
                <a:extLst>
                  <a:ext uri="{FF2B5EF4-FFF2-40B4-BE49-F238E27FC236}">
                    <a16:creationId xmlns:a16="http://schemas.microsoft.com/office/drawing/2014/main" id="{83A3579A-3A91-5D4B-80D6-A236BD383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756">
                <a:extLst>
                  <a:ext uri="{FF2B5EF4-FFF2-40B4-BE49-F238E27FC236}">
                    <a16:creationId xmlns:a16="http://schemas.microsoft.com/office/drawing/2014/main" id="{FD8C1FAA-CFED-7148-B559-058040004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018671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</p:spTree>
    <p:extLst>
      <p:ext uri="{BB962C8B-B14F-4D97-AF65-F5344CB8AC3E}">
        <p14:creationId xmlns:p14="http://schemas.microsoft.com/office/powerpoint/2010/main" val="320853303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r>
              <a:rPr lang="en-CH" dirty="0"/>
              <a:t>Can hold electrons in a non-volatile manner</a:t>
            </a:r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5EB36A-5CD5-AA41-91C3-43E3280F2BD7}"/>
              </a:ext>
            </a:extLst>
          </p:cNvPr>
          <p:cNvGrpSpPr/>
          <p:nvPr/>
        </p:nvGrpSpPr>
        <p:grpSpPr>
          <a:xfrm>
            <a:off x="1605904" y="2631917"/>
            <a:ext cx="1820179" cy="3095056"/>
            <a:chOff x="1605904" y="2631917"/>
            <a:chExt cx="1820179" cy="309505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FA8EF4-F596-5043-9A9A-5E9D24CDE7F6}"/>
                </a:ext>
              </a:extLst>
            </p:cNvPr>
            <p:cNvSpPr txBox="1"/>
            <p:nvPr/>
          </p:nvSpPr>
          <p:spPr>
            <a:xfrm>
              <a:off x="1605904" y="2631917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PGM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= </a:t>
              </a:r>
              <a:r>
                <a:rPr lang="en-US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20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D96812-8163-C645-AFE6-8BDEC5D17605}"/>
                </a:ext>
              </a:extLst>
            </p:cNvPr>
            <p:cNvSpPr txBox="1"/>
            <p:nvPr/>
          </p:nvSpPr>
          <p:spPr>
            <a:xfrm>
              <a:off x="1605904" y="5357641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GND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ED06839-CA17-2D4B-8007-48AC90A380DE}"/>
              </a:ext>
            </a:extLst>
          </p:cNvPr>
          <p:cNvGrpSpPr/>
          <p:nvPr/>
        </p:nvGrpSpPr>
        <p:grpSpPr>
          <a:xfrm>
            <a:off x="2117097" y="4124403"/>
            <a:ext cx="1608478" cy="807744"/>
            <a:chOff x="2117097" y="4124403"/>
            <a:chExt cx="1608478" cy="807744"/>
          </a:xfrm>
        </p:grpSpPr>
        <p:sp>
          <p:nvSpPr>
            <p:cNvPr id="26" name="Oval 51">
              <a:extLst>
                <a:ext uri="{FF2B5EF4-FFF2-40B4-BE49-F238E27FC236}">
                  <a16:creationId xmlns:a16="http://schemas.microsoft.com/office/drawing/2014/main" id="{9CEB75F7-1A8D-F345-ADF7-C7D41A319C0C}"/>
                </a:ext>
              </a:extLst>
            </p:cNvPr>
            <p:cNvSpPr/>
            <p:nvPr/>
          </p:nvSpPr>
          <p:spPr>
            <a:xfrm>
              <a:off x="2117097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FCE0F671-090F-914E-87E8-EBA26BA4B31A}"/>
                </a:ext>
              </a:extLst>
            </p:cNvPr>
            <p:cNvSpPr/>
            <p:nvPr/>
          </p:nvSpPr>
          <p:spPr>
            <a:xfrm>
              <a:off x="2348655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9" name="Oval 51">
              <a:extLst>
                <a:ext uri="{FF2B5EF4-FFF2-40B4-BE49-F238E27FC236}">
                  <a16:creationId xmlns:a16="http://schemas.microsoft.com/office/drawing/2014/main" id="{6377B1DA-CECB-6940-991D-53D80079C4E8}"/>
                </a:ext>
              </a:extLst>
            </p:cNvPr>
            <p:cNvSpPr/>
            <p:nvPr/>
          </p:nvSpPr>
          <p:spPr>
            <a:xfrm>
              <a:off x="2564195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1" name="Oval 51">
              <a:extLst>
                <a:ext uri="{FF2B5EF4-FFF2-40B4-BE49-F238E27FC236}">
                  <a16:creationId xmlns:a16="http://schemas.microsoft.com/office/drawing/2014/main" id="{E037E761-1064-5B4C-A267-984B01040E4A}"/>
                </a:ext>
              </a:extLst>
            </p:cNvPr>
            <p:cNvSpPr/>
            <p:nvPr/>
          </p:nvSpPr>
          <p:spPr>
            <a:xfrm>
              <a:off x="2780884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" name="Up Arrow 2">
              <a:extLst>
                <a:ext uri="{FF2B5EF4-FFF2-40B4-BE49-F238E27FC236}">
                  <a16:creationId xmlns:a16="http://schemas.microsoft.com/office/drawing/2014/main" id="{0D7554FB-E97A-094C-AE66-6F055306810B}"/>
                </a:ext>
              </a:extLst>
            </p:cNvPr>
            <p:cNvSpPr/>
            <p:nvPr/>
          </p:nvSpPr>
          <p:spPr bwMode="auto">
            <a:xfrm>
              <a:off x="2375729" y="4283078"/>
              <a:ext cx="321501" cy="649069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25863A9-3948-854A-AEE5-9D1CEFE6A1D7}"/>
                </a:ext>
              </a:extLst>
            </p:cNvPr>
            <p:cNvSpPr txBox="1"/>
            <p:nvPr/>
          </p:nvSpPr>
          <p:spPr>
            <a:xfrm>
              <a:off x="2667000" y="4553393"/>
              <a:ext cx="1058575" cy="2774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1"/>
                  </a:solidFill>
                  <a:latin typeface="Cambria" panose="02040503050406030204" pitchFamily="18" charset="0"/>
                </a:rPr>
                <a:t>Tunneling</a:t>
              </a:r>
              <a:endParaRPr lang="en-CH" b="1" i="1" baseline="-25000" dirty="0">
                <a:solidFill>
                  <a:schemeClr val="accent1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937329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r>
              <a:rPr lang="en-CH" dirty="0"/>
              <a:t>Can hold electrons in a non-volatile manner</a:t>
            </a:r>
          </a:p>
          <a:p>
            <a:pPr lvl="1"/>
            <a:r>
              <a:rPr lang="en-CH" dirty="0"/>
              <a:t>Changes the cell’s threshold voltage (V</a:t>
            </a:r>
            <a:r>
              <a:rPr lang="en-CH" baseline="-25000" dirty="0"/>
              <a:t>TH</a:t>
            </a:r>
            <a:r>
              <a:rPr lang="en-CH" dirty="0"/>
              <a:t>) </a:t>
            </a: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1261DAFD-B95B-0B45-9B1E-71F0573168CA}"/>
              </a:ext>
            </a:extLst>
          </p:cNvPr>
          <p:cNvSpPr/>
          <p:nvPr/>
        </p:nvSpPr>
        <p:spPr bwMode="auto">
          <a:xfrm>
            <a:off x="7460791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DDAB8E-89B4-CE42-A2FE-1C8245C61992}"/>
              </a:ext>
            </a:extLst>
          </p:cNvPr>
          <p:cNvCxnSpPr/>
          <p:nvPr/>
        </p:nvCxnSpPr>
        <p:spPr bwMode="auto">
          <a:xfrm>
            <a:off x="7767115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43B2F86-D996-2D4B-B471-EA9CE781C029}"/>
              </a:ext>
            </a:extLst>
          </p:cNvPr>
          <p:cNvSpPr txBox="1"/>
          <p:nvPr/>
        </p:nvSpPr>
        <p:spPr>
          <a:xfrm>
            <a:off x="7473486" y="5731579"/>
            <a:ext cx="57740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  <a:r>
              <a:rPr lang="en-CH" b="1" i="1" dirty="0">
                <a:latin typeface="Cambria" panose="02040503050406030204" pitchFamily="18" charset="0"/>
              </a:rPr>
              <a:t>'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B7F31AE-F4D6-7845-B802-C81FC44E8A0E}"/>
              </a:ext>
            </a:extLst>
          </p:cNvPr>
          <p:cNvGrpSpPr/>
          <p:nvPr/>
        </p:nvGrpSpPr>
        <p:grpSpPr>
          <a:xfrm>
            <a:off x="1605904" y="2626668"/>
            <a:ext cx="2175008" cy="3099518"/>
            <a:chOff x="1605904" y="2626668"/>
            <a:chExt cx="2175008" cy="3099518"/>
          </a:xfrm>
        </p:grpSpPr>
        <p:sp>
          <p:nvSpPr>
            <p:cNvPr id="3" name="Up Arrow 2">
              <a:extLst>
                <a:ext uri="{FF2B5EF4-FFF2-40B4-BE49-F238E27FC236}">
                  <a16:creationId xmlns:a16="http://schemas.microsoft.com/office/drawing/2014/main" id="{0D7554FB-E97A-094C-AE66-6F055306810B}"/>
                </a:ext>
              </a:extLst>
            </p:cNvPr>
            <p:cNvSpPr/>
            <p:nvPr/>
          </p:nvSpPr>
          <p:spPr bwMode="auto">
            <a:xfrm rot="10800000">
              <a:off x="2375729" y="4283078"/>
              <a:ext cx="321501" cy="649069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25863A9-3948-854A-AEE5-9D1CEFE6A1D7}"/>
                </a:ext>
              </a:extLst>
            </p:cNvPr>
            <p:cNvSpPr txBox="1"/>
            <p:nvPr/>
          </p:nvSpPr>
          <p:spPr>
            <a:xfrm>
              <a:off x="2722337" y="4561215"/>
              <a:ext cx="1058575" cy="2774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1"/>
                  </a:solidFill>
                  <a:latin typeface="Cambria" panose="02040503050406030204" pitchFamily="18" charset="0"/>
                </a:rPr>
                <a:t>Tunneling</a:t>
              </a:r>
              <a:endParaRPr lang="en-CH" b="1" i="1" baseline="-25000" dirty="0">
                <a:solidFill>
                  <a:schemeClr val="accent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EE202C7-7A7E-8740-A08B-3E7779C6B7FF}"/>
                </a:ext>
              </a:extLst>
            </p:cNvPr>
            <p:cNvSpPr txBox="1"/>
            <p:nvPr/>
          </p:nvSpPr>
          <p:spPr>
            <a:xfrm>
              <a:off x="2130027" y="2626668"/>
              <a:ext cx="77193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GND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38E9672-524B-3241-9F56-4B015B2404E8}"/>
                </a:ext>
              </a:extLst>
            </p:cNvPr>
            <p:cNvSpPr txBox="1"/>
            <p:nvPr/>
          </p:nvSpPr>
          <p:spPr>
            <a:xfrm>
              <a:off x="1605904" y="5356854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20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6" name="Oval 51">
              <a:extLst>
                <a:ext uri="{FF2B5EF4-FFF2-40B4-BE49-F238E27FC236}">
                  <a16:creationId xmlns:a16="http://schemas.microsoft.com/office/drawing/2014/main" id="{9CEB75F7-1A8D-F345-ADF7-C7D41A319C0C}"/>
                </a:ext>
              </a:extLst>
            </p:cNvPr>
            <p:cNvSpPr/>
            <p:nvPr/>
          </p:nvSpPr>
          <p:spPr>
            <a:xfrm>
              <a:off x="2442861" y="4862524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FCE0F671-090F-914E-87E8-EBA26BA4B31A}"/>
                </a:ext>
              </a:extLst>
            </p:cNvPr>
            <p:cNvSpPr/>
            <p:nvPr/>
          </p:nvSpPr>
          <p:spPr>
            <a:xfrm>
              <a:off x="2396235" y="4390630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9" name="Oval 51">
              <a:extLst>
                <a:ext uri="{FF2B5EF4-FFF2-40B4-BE49-F238E27FC236}">
                  <a16:creationId xmlns:a16="http://schemas.microsoft.com/office/drawing/2014/main" id="{6377B1DA-CECB-6940-991D-53D80079C4E8}"/>
                </a:ext>
              </a:extLst>
            </p:cNvPr>
            <p:cNvSpPr/>
            <p:nvPr/>
          </p:nvSpPr>
          <p:spPr>
            <a:xfrm>
              <a:off x="2483604" y="4587374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1" name="Oval 51">
              <a:extLst>
                <a:ext uri="{FF2B5EF4-FFF2-40B4-BE49-F238E27FC236}">
                  <a16:creationId xmlns:a16="http://schemas.microsoft.com/office/drawing/2014/main" id="{E037E761-1064-5B4C-A267-984B01040E4A}"/>
                </a:ext>
              </a:extLst>
            </p:cNvPr>
            <p:cNvSpPr/>
            <p:nvPr/>
          </p:nvSpPr>
          <p:spPr>
            <a:xfrm>
              <a:off x="2334637" y="5048586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108C32D-A06B-C348-A90B-3B5D05401C64}"/>
              </a:ext>
            </a:extLst>
          </p:cNvPr>
          <p:cNvGrpSpPr/>
          <p:nvPr/>
        </p:nvGrpSpPr>
        <p:grpSpPr>
          <a:xfrm>
            <a:off x="7041957" y="3075496"/>
            <a:ext cx="588623" cy="2639504"/>
            <a:chOff x="7041957" y="3075496"/>
            <a:chExt cx="588623" cy="2639504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FC86907-819E-F244-8507-A34009443928}"/>
                </a:ext>
              </a:extLst>
            </p:cNvPr>
            <p:cNvCxnSpPr/>
            <p:nvPr/>
          </p:nvCxnSpPr>
          <p:spPr bwMode="auto">
            <a:xfrm>
              <a:off x="7315200" y="3429000"/>
              <a:ext cx="0" cy="2286000"/>
            </a:xfrm>
            <a:prstGeom prst="line">
              <a:avLst/>
            </a:prstGeom>
            <a:solidFill>
              <a:srgbClr val="C0C0C0"/>
            </a:solidFill>
            <a:ln w="28575" cap="flat" cmpd="sng" algn="ctr">
              <a:solidFill>
                <a:srgbClr val="7030A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680449A-85E5-2245-8C33-F7908D757DCD}"/>
                </a:ext>
              </a:extLst>
            </p:cNvPr>
            <p:cNvSpPr txBox="1"/>
            <p:nvPr/>
          </p:nvSpPr>
          <p:spPr>
            <a:xfrm>
              <a:off x="7041957" y="3075496"/>
              <a:ext cx="5886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7030A0"/>
                  </a:solidFill>
                  <a:latin typeface="Cambria" panose="02040503050406030204" pitchFamily="18" charset="0"/>
                </a:rPr>
                <a:t>REF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4C726D2-1890-EE4C-B844-3DF0D2051688}"/>
              </a:ext>
            </a:extLst>
          </p:cNvPr>
          <p:cNvGrpSpPr/>
          <p:nvPr/>
        </p:nvGrpSpPr>
        <p:grpSpPr>
          <a:xfrm>
            <a:off x="5519652" y="4428487"/>
            <a:ext cx="1141659" cy="746762"/>
            <a:chOff x="7091370" y="4428487"/>
            <a:chExt cx="1141659" cy="746762"/>
          </a:xfrm>
        </p:grpSpPr>
        <p:grpSp>
          <p:nvGrpSpPr>
            <p:cNvPr id="46" name="그룹 835">
              <a:extLst>
                <a:ext uri="{FF2B5EF4-FFF2-40B4-BE49-F238E27FC236}">
                  <a16:creationId xmlns:a16="http://schemas.microsoft.com/office/drawing/2014/main" id="{CBCCC155-C7A0-1443-B418-D03CE66FBB0D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48" name="그룹 822">
                <a:extLst>
                  <a:ext uri="{FF2B5EF4-FFF2-40B4-BE49-F238E27FC236}">
                    <a16:creationId xmlns:a16="http://schemas.microsoft.com/office/drawing/2014/main" id="{BF386E68-1AF6-4A44-BBF4-B511AFC77F3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51" name="직선 연결선 771">
                  <a:extLst>
                    <a:ext uri="{FF2B5EF4-FFF2-40B4-BE49-F238E27FC236}">
                      <a16:creationId xmlns:a16="http://schemas.microsoft.com/office/drawing/2014/main" id="{C361A8C1-4DCA-9E47-ABF9-9983D648F1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2" name="직선 연결선 789">
                  <a:extLst>
                    <a:ext uri="{FF2B5EF4-FFF2-40B4-BE49-F238E27FC236}">
                      <a16:creationId xmlns:a16="http://schemas.microsoft.com/office/drawing/2014/main" id="{F6161E11-F7BE-184F-B18C-FE9AF25E95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3" name="직선 연결선 792">
                  <a:extLst>
                    <a:ext uri="{FF2B5EF4-FFF2-40B4-BE49-F238E27FC236}">
                      <a16:creationId xmlns:a16="http://schemas.microsoft.com/office/drawing/2014/main" id="{FC451387-45FB-3147-BDAF-F7CBDEC18A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4" name="직선 연결선 807">
                  <a:extLst>
                    <a:ext uri="{FF2B5EF4-FFF2-40B4-BE49-F238E27FC236}">
                      <a16:creationId xmlns:a16="http://schemas.microsoft.com/office/drawing/2014/main" id="{8736E4B7-B24D-184F-A3D0-0D83BE5F79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5" name="직선 연결선 810">
                  <a:extLst>
                    <a:ext uri="{FF2B5EF4-FFF2-40B4-BE49-F238E27FC236}">
                      <a16:creationId xmlns:a16="http://schemas.microsoft.com/office/drawing/2014/main" id="{49E5FF6E-E889-C746-8B1B-EDD5F7DFE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6" name="직선 연결선 815">
                  <a:extLst>
                    <a:ext uri="{FF2B5EF4-FFF2-40B4-BE49-F238E27FC236}">
                      <a16:creationId xmlns:a16="http://schemas.microsoft.com/office/drawing/2014/main" id="{433F9879-5AB5-1247-A7D8-74C4FBE8DC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7" name="직선 연결선 819">
                  <a:extLst>
                    <a:ext uri="{FF2B5EF4-FFF2-40B4-BE49-F238E27FC236}">
                      <a16:creationId xmlns:a16="http://schemas.microsoft.com/office/drawing/2014/main" id="{1EC1CBC9-4FB9-3143-9A21-1C508255FB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49" name="직선 연결선 826">
                <a:extLst>
                  <a:ext uri="{FF2B5EF4-FFF2-40B4-BE49-F238E27FC236}">
                    <a16:creationId xmlns:a16="http://schemas.microsoft.com/office/drawing/2014/main" id="{16AE6462-445E-4F48-BFD0-197027EC75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50" name="직선 연결선 832">
                <a:extLst>
                  <a:ext uri="{FF2B5EF4-FFF2-40B4-BE49-F238E27FC236}">
                    <a16:creationId xmlns:a16="http://schemas.microsoft.com/office/drawing/2014/main" id="{8D6FF94B-B528-5241-BC38-7C5094D54A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90E33E2-C4DB-734F-B074-0D4804E605E7}"/>
                </a:ext>
              </a:extLst>
            </p:cNvPr>
            <p:cNvSpPr txBox="1"/>
            <p:nvPr/>
          </p:nvSpPr>
          <p:spPr>
            <a:xfrm>
              <a:off x="709137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2747A4B-0461-9346-871E-85CDD9754712}"/>
              </a:ext>
            </a:extLst>
          </p:cNvPr>
          <p:cNvGrpSpPr/>
          <p:nvPr/>
        </p:nvGrpSpPr>
        <p:grpSpPr>
          <a:xfrm>
            <a:off x="7851562" y="4463468"/>
            <a:ext cx="1141659" cy="711781"/>
            <a:chOff x="5536890" y="4463468"/>
            <a:chExt cx="1141659" cy="711781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84A2B3F-0480-8542-8D8F-40412B92E5ED}"/>
                </a:ext>
              </a:extLst>
            </p:cNvPr>
            <p:cNvSpPr txBox="1"/>
            <p:nvPr/>
          </p:nvSpPr>
          <p:spPr>
            <a:xfrm>
              <a:off x="553689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60" name="그룹 761">
              <a:extLst>
                <a:ext uri="{FF2B5EF4-FFF2-40B4-BE49-F238E27FC236}">
                  <a16:creationId xmlns:a16="http://schemas.microsoft.com/office/drawing/2014/main" id="{9489CD38-E625-3D4C-94D0-D43C4B234C5E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61" name="그룹 753">
                <a:extLst>
                  <a:ext uri="{FF2B5EF4-FFF2-40B4-BE49-F238E27FC236}">
                    <a16:creationId xmlns:a16="http://schemas.microsoft.com/office/drawing/2014/main" id="{BC9BB31B-BB92-D644-B75B-C4F84B4A7F62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64" name="타원 750">
                  <a:extLst>
                    <a:ext uri="{FF2B5EF4-FFF2-40B4-BE49-F238E27FC236}">
                      <a16:creationId xmlns:a16="http://schemas.microsoft.com/office/drawing/2014/main" id="{F5DA65AA-7E38-344F-94E2-C872D24B105E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67" name="타원 751">
                  <a:extLst>
                    <a:ext uri="{FF2B5EF4-FFF2-40B4-BE49-F238E27FC236}">
                      <a16:creationId xmlns:a16="http://schemas.microsoft.com/office/drawing/2014/main" id="{06AEB688-B37A-A447-A7DE-474535629B35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68" name="직선 연결선 752">
                  <a:extLst>
                    <a:ext uri="{FF2B5EF4-FFF2-40B4-BE49-F238E27FC236}">
                      <a16:creationId xmlns:a16="http://schemas.microsoft.com/office/drawing/2014/main" id="{6C828675-7AF0-F04C-A390-4D429BAF52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2" name="직선 연결선 754">
                <a:extLst>
                  <a:ext uri="{FF2B5EF4-FFF2-40B4-BE49-F238E27FC236}">
                    <a16:creationId xmlns:a16="http://schemas.microsoft.com/office/drawing/2014/main" id="{B041FB21-F30F-3642-AF87-AEEF1062C9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직선 연결선 756">
                <a:extLst>
                  <a:ext uri="{FF2B5EF4-FFF2-40B4-BE49-F238E27FC236}">
                    <a16:creationId xmlns:a16="http://schemas.microsoft.com/office/drawing/2014/main" id="{9FF00C08-BECB-7946-8D1D-607AFC6B40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717A220-2C3A-4AB4-85B4-57D91E5E163B}"/>
              </a:ext>
            </a:extLst>
          </p:cNvPr>
          <p:cNvSpPr txBox="1"/>
          <p:nvPr/>
        </p:nvSpPr>
        <p:spPr>
          <a:xfrm>
            <a:off x="5201644" y="3729335"/>
            <a:ext cx="182017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‘1’</a:t>
            </a:r>
            <a:endParaRPr lang="en-CH" sz="2400" b="1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C80981-1EA5-4143-8129-606E45115B43}"/>
              </a:ext>
            </a:extLst>
          </p:cNvPr>
          <p:cNvSpPr txBox="1"/>
          <p:nvPr/>
        </p:nvSpPr>
        <p:spPr>
          <a:xfrm>
            <a:off x="7543801" y="3729335"/>
            <a:ext cx="182017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‘0’</a:t>
            </a:r>
            <a:endParaRPr lang="en-CH" sz="2400" b="1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9701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Flash Cell Characteristics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 anchor="t"/>
          <a:lstStyle/>
          <a:p>
            <a:r>
              <a:rPr lang="en-US" dirty="0"/>
              <a:t>Multi-leveling: A flash cell can store multiple bits</a:t>
            </a:r>
          </a:p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sz="1100" dirty="0"/>
          </a:p>
          <a:p>
            <a:r>
              <a:rPr lang="en-US" dirty="0"/>
              <a:t>Retention loss: A cell leaks electrons over time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Limited lifetime: A cell wears out after P/E cycling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CH" dirty="0"/>
          </a:p>
          <a:p>
            <a:pPr lvl="1"/>
            <a:endParaRPr lang="en-CH" sz="2400" dirty="0"/>
          </a:p>
          <a:p>
            <a:pPr lvl="1"/>
            <a:endParaRPr lang="en-CH" sz="24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EAC1789-1606-AB4D-8423-5574A59007FE}"/>
              </a:ext>
            </a:extLst>
          </p:cNvPr>
          <p:cNvSpPr txBox="1"/>
          <p:nvPr/>
        </p:nvSpPr>
        <p:spPr>
          <a:xfrm>
            <a:off x="2590800" y="2438400"/>
            <a:ext cx="11521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</a:rPr>
              <a:t>Flash Cell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  <p:sp>
        <p:nvSpPr>
          <p:cNvPr id="73" name="타원 301">
            <a:extLst>
              <a:ext uri="{FF2B5EF4-FFF2-40B4-BE49-F238E27FC236}">
                <a16:creationId xmlns:a16="http://schemas.microsoft.com/office/drawing/2014/main" id="{80C64FE7-482E-A948-A001-8E43E0F2B2D8}"/>
              </a:ext>
            </a:extLst>
          </p:cNvPr>
          <p:cNvSpPr/>
          <p:nvPr/>
        </p:nvSpPr>
        <p:spPr>
          <a:xfrm>
            <a:off x="2763889" y="1573158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74" name="그룹 3">
            <a:extLst>
              <a:ext uri="{FF2B5EF4-FFF2-40B4-BE49-F238E27FC236}">
                <a16:creationId xmlns:a16="http://schemas.microsoft.com/office/drawing/2014/main" id="{9503AAED-61E8-B745-BA6F-67C00B162C65}"/>
              </a:ext>
            </a:extLst>
          </p:cNvPr>
          <p:cNvGrpSpPr/>
          <p:nvPr/>
        </p:nvGrpSpPr>
        <p:grpSpPr>
          <a:xfrm>
            <a:off x="1052702" y="1748517"/>
            <a:ext cx="1538098" cy="492443"/>
            <a:chOff x="692796" y="1491447"/>
            <a:chExt cx="1538098" cy="492443"/>
          </a:xfrm>
        </p:grpSpPr>
        <p:cxnSp>
          <p:nvCxnSpPr>
            <p:cNvPr id="75" name="직선 화살표 연결선 303">
              <a:extLst>
                <a:ext uri="{FF2B5EF4-FFF2-40B4-BE49-F238E27FC236}">
                  <a16:creationId xmlns:a16="http://schemas.microsoft.com/office/drawing/2014/main" id="{DB48CB29-0BCC-8C4F-BEB3-C032A3B621AF}"/>
                </a:ext>
              </a:extLst>
            </p:cNvPr>
            <p:cNvCxnSpPr/>
            <p:nvPr/>
          </p:nvCxnSpPr>
          <p:spPr>
            <a:xfrm flipV="1">
              <a:off x="2230894" y="1492248"/>
              <a:ext cx="0" cy="453631"/>
            </a:xfrm>
            <a:prstGeom prst="straightConnector1">
              <a:avLst/>
            </a:prstGeom>
            <a:ln w="127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0F6BF12-74DF-1C4C-AEDB-9B5A889306CA}"/>
                </a:ext>
              </a:extLst>
            </p:cNvPr>
            <p:cNvSpPr txBox="1"/>
            <p:nvPr/>
          </p:nvSpPr>
          <p:spPr>
            <a:xfrm>
              <a:off x="692796" y="1491447"/>
              <a:ext cx="1345113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Program:</a:t>
              </a:r>
            </a:p>
            <a:p>
              <a:pPr algn="ctr"/>
              <a:r>
                <a:rPr lang="en-US" altLang="ko-KR" sz="1600" dirty="0">
                  <a:latin typeface="Cambria" panose="02040503050406030204" pitchFamily="18" charset="0"/>
                </a:rPr>
                <a:t>Inject electrons</a:t>
              </a:r>
              <a:endParaRPr lang="ko-KR" altLang="en-US" sz="16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77" name="그룹 4">
            <a:extLst>
              <a:ext uri="{FF2B5EF4-FFF2-40B4-BE49-F238E27FC236}">
                <a16:creationId xmlns:a16="http://schemas.microsoft.com/office/drawing/2014/main" id="{137EA1FB-9D85-F844-AAA2-424B8C3CCF40}"/>
              </a:ext>
            </a:extLst>
          </p:cNvPr>
          <p:cNvGrpSpPr/>
          <p:nvPr/>
        </p:nvGrpSpPr>
        <p:grpSpPr>
          <a:xfrm>
            <a:off x="3765967" y="1692551"/>
            <a:ext cx="1512168" cy="510398"/>
            <a:chOff x="3406061" y="1435481"/>
            <a:chExt cx="1512168" cy="510398"/>
          </a:xfrm>
        </p:grpSpPr>
        <p:cxnSp>
          <p:nvCxnSpPr>
            <p:cNvPr id="78" name="직선 화살표 연결선 304">
              <a:extLst>
                <a:ext uri="{FF2B5EF4-FFF2-40B4-BE49-F238E27FC236}">
                  <a16:creationId xmlns:a16="http://schemas.microsoft.com/office/drawing/2014/main" id="{331ACD63-0772-1D43-87CF-BC9BAB43946C}"/>
                </a:ext>
              </a:extLst>
            </p:cNvPr>
            <p:cNvCxnSpPr/>
            <p:nvPr/>
          </p:nvCxnSpPr>
          <p:spPr>
            <a:xfrm flipV="1">
              <a:off x="3406061" y="1492248"/>
              <a:ext cx="0" cy="453631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085F5B3-7532-1842-BA5D-B678665D27BF}"/>
                </a:ext>
              </a:extLst>
            </p:cNvPr>
            <p:cNvSpPr txBox="1"/>
            <p:nvPr/>
          </p:nvSpPr>
          <p:spPr>
            <a:xfrm>
              <a:off x="3635634" y="1435481"/>
              <a:ext cx="1282595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Erase:</a:t>
              </a:r>
            </a:p>
            <a:p>
              <a:pPr algn="ctr"/>
              <a:r>
                <a:rPr lang="en-US" altLang="ko-KR" sz="1600" dirty="0">
                  <a:latin typeface="Cambria" panose="02040503050406030204" pitchFamily="18" charset="0"/>
                </a:rPr>
                <a:t>Eject electrons</a:t>
              </a:r>
              <a:endParaRPr lang="ko-KR" altLang="en-US" sz="1600" dirty="0">
                <a:latin typeface="Cambria" panose="02040503050406030204" pitchFamily="18" charset="0"/>
              </a:endParaRPr>
            </a:p>
          </p:txBody>
        </p:sp>
      </p:grpSp>
      <p:sp>
        <p:nvSpPr>
          <p:cNvPr id="80" name="타원 99">
            <a:extLst>
              <a:ext uri="{FF2B5EF4-FFF2-40B4-BE49-F238E27FC236}">
                <a16:creationId xmlns:a16="http://schemas.microsoft.com/office/drawing/2014/main" id="{CF916E92-9BAA-9F4F-987C-585D07BE5026}"/>
              </a:ext>
            </a:extLst>
          </p:cNvPr>
          <p:cNvSpPr/>
          <p:nvPr/>
        </p:nvSpPr>
        <p:spPr>
          <a:xfrm>
            <a:off x="6244517" y="1573158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1" name="직사각형 2">
            <a:extLst>
              <a:ext uri="{FF2B5EF4-FFF2-40B4-BE49-F238E27FC236}">
                <a16:creationId xmlns:a16="http://schemas.microsoft.com/office/drawing/2014/main" id="{5081DCE3-378E-A24F-96E4-823778DC17E1}"/>
              </a:ext>
            </a:extLst>
          </p:cNvPr>
          <p:cNvSpPr/>
          <p:nvPr/>
        </p:nvSpPr>
        <p:spPr>
          <a:xfrm>
            <a:off x="2741337" y="1550997"/>
            <a:ext cx="873842" cy="853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2" name="타원 299">
            <a:extLst>
              <a:ext uri="{FF2B5EF4-FFF2-40B4-BE49-F238E27FC236}">
                <a16:creationId xmlns:a16="http://schemas.microsoft.com/office/drawing/2014/main" id="{64FF02A0-04DA-DC4E-B702-29363C8782A7}"/>
              </a:ext>
            </a:extLst>
          </p:cNvPr>
          <p:cNvSpPr/>
          <p:nvPr/>
        </p:nvSpPr>
        <p:spPr>
          <a:xfrm>
            <a:off x="2763889" y="1573158"/>
            <a:ext cx="805949" cy="805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3" name="직사각형 94">
            <a:extLst>
              <a:ext uri="{FF2B5EF4-FFF2-40B4-BE49-F238E27FC236}">
                <a16:creationId xmlns:a16="http://schemas.microsoft.com/office/drawing/2014/main" id="{E89D41ED-5BE6-904C-B00C-DF597D0C0AD4}"/>
              </a:ext>
            </a:extLst>
          </p:cNvPr>
          <p:cNvSpPr/>
          <p:nvPr/>
        </p:nvSpPr>
        <p:spPr>
          <a:xfrm>
            <a:off x="6218304" y="2262572"/>
            <a:ext cx="873842" cy="135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4" name="직사각형 95">
            <a:extLst>
              <a:ext uri="{FF2B5EF4-FFF2-40B4-BE49-F238E27FC236}">
                <a16:creationId xmlns:a16="http://schemas.microsoft.com/office/drawing/2014/main" id="{FAADFDAF-D08A-D74D-A906-B62A4CE1D697}"/>
              </a:ext>
            </a:extLst>
          </p:cNvPr>
          <p:cNvSpPr/>
          <p:nvPr/>
        </p:nvSpPr>
        <p:spPr>
          <a:xfrm>
            <a:off x="6218304" y="205308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5" name="직사각형 96">
            <a:extLst>
              <a:ext uri="{FF2B5EF4-FFF2-40B4-BE49-F238E27FC236}">
                <a16:creationId xmlns:a16="http://schemas.microsoft.com/office/drawing/2014/main" id="{7386F2B6-A322-9741-A5F2-03620CD863B7}"/>
              </a:ext>
            </a:extLst>
          </p:cNvPr>
          <p:cNvSpPr/>
          <p:nvPr/>
        </p:nvSpPr>
        <p:spPr>
          <a:xfrm>
            <a:off x="6218304" y="184327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6" name="직사각형 101">
            <a:extLst>
              <a:ext uri="{FF2B5EF4-FFF2-40B4-BE49-F238E27FC236}">
                <a16:creationId xmlns:a16="http://schemas.microsoft.com/office/drawing/2014/main" id="{F00F3AD5-5C7B-FC4F-93DE-060EB8FB0AE8}"/>
              </a:ext>
            </a:extLst>
          </p:cNvPr>
          <p:cNvSpPr/>
          <p:nvPr/>
        </p:nvSpPr>
        <p:spPr>
          <a:xfrm>
            <a:off x="6218304" y="1633487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7" name="직사각형 102">
            <a:extLst>
              <a:ext uri="{FF2B5EF4-FFF2-40B4-BE49-F238E27FC236}">
                <a16:creationId xmlns:a16="http://schemas.microsoft.com/office/drawing/2014/main" id="{CE225BF0-04E4-F246-B1D3-16A263DEC5F2}"/>
              </a:ext>
            </a:extLst>
          </p:cNvPr>
          <p:cNvSpPr/>
          <p:nvPr/>
        </p:nvSpPr>
        <p:spPr>
          <a:xfrm>
            <a:off x="6218304" y="142629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88" name="그룹 6">
            <a:extLst>
              <a:ext uri="{FF2B5EF4-FFF2-40B4-BE49-F238E27FC236}">
                <a16:creationId xmlns:a16="http://schemas.microsoft.com/office/drawing/2014/main" id="{A99E43AD-9CAA-7144-B4E4-A1B093925AB9}"/>
              </a:ext>
            </a:extLst>
          </p:cNvPr>
          <p:cNvGrpSpPr/>
          <p:nvPr/>
        </p:nvGrpSpPr>
        <p:grpSpPr>
          <a:xfrm>
            <a:off x="5900995" y="2191033"/>
            <a:ext cx="1431279" cy="246221"/>
            <a:chOff x="5541089" y="1933963"/>
            <a:chExt cx="1431279" cy="246221"/>
          </a:xfrm>
        </p:grpSpPr>
        <p:cxnSp>
          <p:nvCxnSpPr>
            <p:cNvPr id="89" name="직선 연결선 107">
              <a:extLst>
                <a:ext uri="{FF2B5EF4-FFF2-40B4-BE49-F238E27FC236}">
                  <a16:creationId xmlns:a16="http://schemas.microsoft.com/office/drawing/2014/main" id="{E5710728-5984-FE48-A2AE-2B8FE84804A9}"/>
                </a:ext>
              </a:extLst>
            </p:cNvPr>
            <p:cNvCxnSpPr/>
            <p:nvPr/>
          </p:nvCxnSpPr>
          <p:spPr>
            <a:xfrm>
              <a:off x="5612484" y="1946208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7A44344-E050-8648-8A09-A2FFC67E765D}"/>
                </a:ext>
              </a:extLst>
            </p:cNvPr>
            <p:cNvSpPr txBox="1"/>
            <p:nvPr/>
          </p:nvSpPr>
          <p:spPr>
            <a:xfrm>
              <a:off x="5541089" y="1933963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1" name="그룹 7">
            <a:extLst>
              <a:ext uri="{FF2B5EF4-FFF2-40B4-BE49-F238E27FC236}">
                <a16:creationId xmlns:a16="http://schemas.microsoft.com/office/drawing/2014/main" id="{CC04BEAC-94B3-F64A-85CB-42A31073664D}"/>
              </a:ext>
            </a:extLst>
          </p:cNvPr>
          <p:cNvGrpSpPr/>
          <p:nvPr/>
        </p:nvGrpSpPr>
        <p:grpSpPr>
          <a:xfrm>
            <a:off x="5900995" y="1969300"/>
            <a:ext cx="1431279" cy="246221"/>
            <a:chOff x="5541089" y="1712230"/>
            <a:chExt cx="1431279" cy="246221"/>
          </a:xfrm>
        </p:grpSpPr>
        <p:cxnSp>
          <p:nvCxnSpPr>
            <p:cNvPr id="92" name="직선 연결선 105">
              <a:extLst>
                <a:ext uri="{FF2B5EF4-FFF2-40B4-BE49-F238E27FC236}">
                  <a16:creationId xmlns:a16="http://schemas.microsoft.com/office/drawing/2014/main" id="{C0FCA086-B564-1545-BC11-49A34F0D2630}"/>
                </a:ext>
              </a:extLst>
            </p:cNvPr>
            <p:cNvCxnSpPr/>
            <p:nvPr/>
          </p:nvCxnSpPr>
          <p:spPr>
            <a:xfrm>
              <a:off x="5612484" y="1724473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BE491AF-08EC-0B46-B77E-77CE6B7F2445}"/>
                </a:ext>
              </a:extLst>
            </p:cNvPr>
            <p:cNvSpPr txBox="1"/>
            <p:nvPr/>
          </p:nvSpPr>
          <p:spPr>
            <a:xfrm>
              <a:off x="5541089" y="1712230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4" name="그룹 8">
            <a:extLst>
              <a:ext uri="{FF2B5EF4-FFF2-40B4-BE49-F238E27FC236}">
                <a16:creationId xmlns:a16="http://schemas.microsoft.com/office/drawing/2014/main" id="{CA6686BB-8161-5346-A2A5-0B40062DAB44}"/>
              </a:ext>
            </a:extLst>
          </p:cNvPr>
          <p:cNvGrpSpPr/>
          <p:nvPr/>
        </p:nvGrpSpPr>
        <p:grpSpPr>
          <a:xfrm>
            <a:off x="5900995" y="1525830"/>
            <a:ext cx="1431279" cy="467956"/>
            <a:chOff x="5541089" y="1268760"/>
            <a:chExt cx="1431279" cy="467956"/>
          </a:xfrm>
        </p:grpSpPr>
        <p:cxnSp>
          <p:nvCxnSpPr>
            <p:cNvPr id="95" name="직선 연결선 106">
              <a:extLst>
                <a:ext uri="{FF2B5EF4-FFF2-40B4-BE49-F238E27FC236}">
                  <a16:creationId xmlns:a16="http://schemas.microsoft.com/office/drawing/2014/main" id="{0DE54BE0-5E2B-7245-BB9F-C2EF0A13677E}"/>
                </a:ext>
              </a:extLst>
            </p:cNvPr>
            <p:cNvCxnSpPr/>
            <p:nvPr/>
          </p:nvCxnSpPr>
          <p:spPr>
            <a:xfrm>
              <a:off x="5612484" y="1502738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FCF7E2A-E87C-6040-A834-80E3AA2DB213}"/>
                </a:ext>
              </a:extLst>
            </p:cNvPr>
            <p:cNvSpPr txBox="1"/>
            <p:nvPr/>
          </p:nvSpPr>
          <p:spPr>
            <a:xfrm>
              <a:off x="5541089" y="1490495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41BEFC1-0E34-1244-B8AB-4F1897997C51}"/>
                </a:ext>
              </a:extLst>
            </p:cNvPr>
            <p:cNvSpPr txBox="1"/>
            <p:nvPr/>
          </p:nvSpPr>
          <p:spPr>
            <a:xfrm>
              <a:off x="5541089" y="1268760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8" name="그룹 5">
            <a:extLst>
              <a:ext uri="{FF2B5EF4-FFF2-40B4-BE49-F238E27FC236}">
                <a16:creationId xmlns:a16="http://schemas.microsoft.com/office/drawing/2014/main" id="{749A3482-FF11-9142-AE3A-8138B9C0AF20}"/>
              </a:ext>
            </a:extLst>
          </p:cNvPr>
          <p:cNvGrpSpPr/>
          <p:nvPr/>
        </p:nvGrpSpPr>
        <p:grpSpPr>
          <a:xfrm>
            <a:off x="5003914" y="1573158"/>
            <a:ext cx="3287156" cy="1111463"/>
            <a:chOff x="4644008" y="1316088"/>
            <a:chExt cx="3287156" cy="111146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AB5FC79-59A3-B142-87F4-6D2D55A766C2}"/>
                </a:ext>
              </a:extLst>
            </p:cNvPr>
            <p:cNvSpPr txBox="1"/>
            <p:nvPr/>
          </p:nvSpPr>
          <p:spPr>
            <a:xfrm>
              <a:off x="4644008" y="2181330"/>
              <a:ext cx="328715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2-bit Multi-level Cell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  <p:sp>
          <p:nvSpPr>
            <p:cNvPr id="100" name="타원 100">
              <a:extLst>
                <a:ext uri="{FF2B5EF4-FFF2-40B4-BE49-F238E27FC236}">
                  <a16:creationId xmlns:a16="http://schemas.microsoft.com/office/drawing/2014/main" id="{D7DC4FFF-18C0-AF4F-A99D-DE3587938289}"/>
                </a:ext>
              </a:extLst>
            </p:cNvPr>
            <p:cNvSpPr/>
            <p:nvPr/>
          </p:nvSpPr>
          <p:spPr>
            <a:xfrm>
              <a:off x="5884611" y="1316088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01" name="그룹 11">
            <a:extLst>
              <a:ext uri="{FF2B5EF4-FFF2-40B4-BE49-F238E27FC236}">
                <a16:creationId xmlns:a16="http://schemas.microsoft.com/office/drawing/2014/main" id="{B9B7D082-69CA-764F-890A-7DF0E56B3284}"/>
              </a:ext>
            </a:extLst>
          </p:cNvPr>
          <p:cNvGrpSpPr/>
          <p:nvPr/>
        </p:nvGrpSpPr>
        <p:grpSpPr>
          <a:xfrm>
            <a:off x="2371715" y="3824430"/>
            <a:ext cx="1152128" cy="337682"/>
            <a:chOff x="2195736" y="3675852"/>
            <a:chExt cx="1152128" cy="337682"/>
          </a:xfrm>
        </p:grpSpPr>
        <p:cxnSp>
          <p:nvCxnSpPr>
            <p:cNvPr id="102" name="직선 화살표 연결선 142">
              <a:extLst>
                <a:ext uri="{FF2B5EF4-FFF2-40B4-BE49-F238E27FC236}">
                  <a16:creationId xmlns:a16="http://schemas.microsoft.com/office/drawing/2014/main" id="{EF4332C4-A8E2-B047-B90B-B49AAEEC78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8666" y="3675852"/>
              <a:ext cx="706269" cy="5080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31922AC-AB0F-C14F-9FC9-B761B6D44C06}"/>
                </a:ext>
              </a:extLst>
            </p:cNvPr>
            <p:cNvSpPr txBox="1"/>
            <p:nvPr/>
          </p:nvSpPr>
          <p:spPr>
            <a:xfrm>
              <a:off x="2195736" y="3767313"/>
              <a:ext cx="11521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  <a:endParaRPr lang="ko-KR" altLang="en-US" sz="1600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4" name="그룹 12">
            <a:extLst>
              <a:ext uri="{FF2B5EF4-FFF2-40B4-BE49-F238E27FC236}">
                <a16:creationId xmlns:a16="http://schemas.microsoft.com/office/drawing/2014/main" id="{6DFE7DAF-D2D7-0548-8752-55FE8FC0CABD}"/>
              </a:ext>
            </a:extLst>
          </p:cNvPr>
          <p:cNvGrpSpPr/>
          <p:nvPr/>
        </p:nvGrpSpPr>
        <p:grpSpPr>
          <a:xfrm>
            <a:off x="5576260" y="3824430"/>
            <a:ext cx="1152128" cy="337682"/>
            <a:chOff x="5359322" y="3675852"/>
            <a:chExt cx="1152128" cy="337682"/>
          </a:xfrm>
        </p:grpSpPr>
        <p:cxnSp>
          <p:nvCxnSpPr>
            <p:cNvPr id="105" name="직선 화살표 연결선 154">
              <a:extLst>
                <a:ext uri="{FF2B5EF4-FFF2-40B4-BE49-F238E27FC236}">
                  <a16:creationId xmlns:a16="http://schemas.microsoft.com/office/drawing/2014/main" id="{61FA626C-23B3-974C-B9A6-E2830F4275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2252" y="3675852"/>
              <a:ext cx="706269" cy="5080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AD10AAE-29F3-F941-BA7A-C2C8561BA13F}"/>
                </a:ext>
              </a:extLst>
            </p:cNvPr>
            <p:cNvSpPr txBox="1"/>
            <p:nvPr/>
          </p:nvSpPr>
          <p:spPr>
            <a:xfrm>
              <a:off x="5359322" y="3767313"/>
              <a:ext cx="11521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  <a:endParaRPr lang="ko-KR" altLang="en-US" sz="1600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7" name="그룹 10">
            <a:extLst>
              <a:ext uri="{FF2B5EF4-FFF2-40B4-BE49-F238E27FC236}">
                <a16:creationId xmlns:a16="http://schemas.microsoft.com/office/drawing/2014/main" id="{D52EE3EC-2E90-1040-8E23-B2304A9B2F6D}"/>
              </a:ext>
            </a:extLst>
          </p:cNvPr>
          <p:cNvGrpSpPr/>
          <p:nvPr/>
        </p:nvGrpSpPr>
        <p:grpSpPr>
          <a:xfrm>
            <a:off x="629867" y="3271775"/>
            <a:ext cx="1431279" cy="1001203"/>
            <a:chOff x="378147" y="3123197"/>
            <a:chExt cx="1431279" cy="1001203"/>
          </a:xfrm>
        </p:grpSpPr>
        <p:sp>
          <p:nvSpPr>
            <p:cNvPr id="108" name="타원 123">
              <a:extLst>
                <a:ext uri="{FF2B5EF4-FFF2-40B4-BE49-F238E27FC236}">
                  <a16:creationId xmlns:a16="http://schemas.microsoft.com/office/drawing/2014/main" id="{EC838823-15D2-6D41-979A-47217EC8215F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09" name="직사각형 103">
              <a:extLst>
                <a:ext uri="{FF2B5EF4-FFF2-40B4-BE49-F238E27FC236}">
                  <a16:creationId xmlns:a16="http://schemas.microsoft.com/office/drawing/2014/main" id="{09C18E8F-A600-5246-9D64-BE3BE523D299}"/>
                </a:ext>
              </a:extLst>
            </p:cNvPr>
            <p:cNvSpPr/>
            <p:nvPr/>
          </p:nvSpPr>
          <p:spPr>
            <a:xfrm>
              <a:off x="683568" y="3123197"/>
              <a:ext cx="873842" cy="212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110" name="그룹 9">
              <a:extLst>
                <a:ext uri="{FF2B5EF4-FFF2-40B4-BE49-F238E27FC236}">
                  <a16:creationId xmlns:a16="http://schemas.microsoft.com/office/drawing/2014/main" id="{0CFF4479-E95A-7A4B-AE7E-199AFF1A6824}"/>
                </a:ext>
              </a:extLst>
            </p:cNvPr>
            <p:cNvGrpSpPr/>
            <p:nvPr/>
          </p:nvGrpSpPr>
          <p:grpSpPr>
            <a:xfrm>
              <a:off x="378147" y="3212976"/>
              <a:ext cx="1431279" cy="911424"/>
              <a:chOff x="378147" y="3212976"/>
              <a:chExt cx="1431279" cy="911424"/>
            </a:xfrm>
          </p:grpSpPr>
          <p:sp>
            <p:nvSpPr>
              <p:cNvPr id="111" name="타원 124">
                <a:extLst>
                  <a:ext uri="{FF2B5EF4-FFF2-40B4-BE49-F238E27FC236}">
                    <a16:creationId xmlns:a16="http://schemas.microsoft.com/office/drawing/2014/main" id="{3D264DF0-1F57-1C4D-A9F3-CA635FE3EFC2}"/>
                  </a:ext>
                </a:extLst>
              </p:cNvPr>
              <p:cNvSpPr/>
              <p:nvPr/>
            </p:nvSpPr>
            <p:spPr>
              <a:xfrm>
                <a:off x="721669" y="3260304"/>
                <a:ext cx="805949" cy="80594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112" name="직선 연결선 125">
                <a:extLst>
                  <a:ext uri="{FF2B5EF4-FFF2-40B4-BE49-F238E27FC236}">
                    <a16:creationId xmlns:a16="http://schemas.microsoft.com/office/drawing/2014/main" id="{F001925B-11BF-1042-AE5B-C02C299DF75C}"/>
                  </a:ext>
                </a:extLst>
              </p:cNvPr>
              <p:cNvCxnSpPr/>
              <p:nvPr/>
            </p:nvCxnSpPr>
            <p:spPr>
              <a:xfrm>
                <a:off x="449542" y="3668689"/>
                <a:ext cx="1359884" cy="0"/>
              </a:xfrm>
              <a:prstGeom prst="line">
                <a:avLst/>
              </a:prstGeom>
              <a:ln w="25400">
                <a:solidFill>
                  <a:schemeClr val="bg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126">
                <a:extLst>
                  <a:ext uri="{FF2B5EF4-FFF2-40B4-BE49-F238E27FC236}">
                    <a16:creationId xmlns:a16="http://schemas.microsoft.com/office/drawing/2014/main" id="{2EB0B724-5C37-2D47-8C0C-A1E2BE5F3A8F}"/>
                  </a:ext>
                </a:extLst>
              </p:cNvPr>
              <p:cNvCxnSpPr/>
              <p:nvPr/>
            </p:nvCxnSpPr>
            <p:spPr>
              <a:xfrm>
                <a:off x="449542" y="3446954"/>
                <a:ext cx="1359884" cy="0"/>
              </a:xfrm>
              <a:prstGeom prst="line">
                <a:avLst/>
              </a:prstGeom>
              <a:ln w="25400">
                <a:solidFill>
                  <a:schemeClr val="bg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직선 연결선 127">
                <a:extLst>
                  <a:ext uri="{FF2B5EF4-FFF2-40B4-BE49-F238E27FC236}">
                    <a16:creationId xmlns:a16="http://schemas.microsoft.com/office/drawing/2014/main" id="{A989A9E9-5C23-9749-9812-2B232F6CB330}"/>
                  </a:ext>
                </a:extLst>
              </p:cNvPr>
              <p:cNvCxnSpPr/>
              <p:nvPr/>
            </p:nvCxnSpPr>
            <p:spPr>
              <a:xfrm>
                <a:off x="449542" y="3890424"/>
                <a:ext cx="1359884" cy="0"/>
              </a:xfrm>
              <a:prstGeom prst="line">
                <a:avLst/>
              </a:prstGeom>
              <a:ln w="25400">
                <a:solidFill>
                  <a:schemeClr val="bg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3F3A4CCF-A3EC-4444-B4AD-8A1803BF9340}"/>
                  </a:ext>
                </a:extLst>
              </p:cNvPr>
              <p:cNvSpPr txBox="1"/>
              <p:nvPr/>
            </p:nvSpPr>
            <p:spPr>
              <a:xfrm>
                <a:off x="378147" y="3878179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11</a:t>
                </a:r>
                <a:endParaRPr lang="ko-KR" altLang="en-US" sz="1600" dirty="0">
                  <a:solidFill>
                    <a:schemeClr val="bg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9CCF96F0-FAB9-7B4D-906F-A6CF4C5E9C09}"/>
                  </a:ext>
                </a:extLst>
              </p:cNvPr>
              <p:cNvSpPr txBox="1"/>
              <p:nvPr/>
            </p:nvSpPr>
            <p:spPr>
              <a:xfrm>
                <a:off x="378147" y="3656446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01</a:t>
                </a:r>
                <a:endParaRPr lang="ko-KR" altLang="en-US" sz="1600" dirty="0">
                  <a:solidFill>
                    <a:schemeClr val="bg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91423B5F-635F-6D46-9902-66526D242997}"/>
                  </a:ext>
                </a:extLst>
              </p:cNvPr>
              <p:cNvSpPr txBox="1"/>
              <p:nvPr/>
            </p:nvSpPr>
            <p:spPr>
              <a:xfrm>
                <a:off x="378147" y="3434711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00</a:t>
                </a:r>
                <a:endParaRPr lang="ko-KR" altLang="en-US" sz="1600" dirty="0">
                  <a:solidFill>
                    <a:schemeClr val="bg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23D46BDB-D858-1543-AA59-23775E13DB75}"/>
                  </a:ext>
                </a:extLst>
              </p:cNvPr>
              <p:cNvSpPr txBox="1"/>
              <p:nvPr/>
            </p:nvSpPr>
            <p:spPr>
              <a:xfrm>
                <a:off x="378147" y="3212976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</a:rPr>
                  <a:t>10</a:t>
                </a:r>
                <a:endParaRPr lang="ko-KR" altLang="en-US" sz="1600" b="1" dirty="0">
                  <a:latin typeface="Cambria" panose="02040503050406030204" pitchFamily="18" charset="0"/>
                </a:endParaRPr>
              </a:p>
            </p:txBody>
          </p:sp>
        </p:grpSp>
      </p:grpSp>
      <p:sp>
        <p:nvSpPr>
          <p:cNvPr id="119" name="타원 113">
            <a:extLst>
              <a:ext uri="{FF2B5EF4-FFF2-40B4-BE49-F238E27FC236}">
                <a16:creationId xmlns:a16="http://schemas.microsoft.com/office/drawing/2014/main" id="{30524CF7-E5E8-A047-8F32-8B466C3689BB}"/>
              </a:ext>
            </a:extLst>
          </p:cNvPr>
          <p:cNvSpPr/>
          <p:nvPr/>
        </p:nvSpPr>
        <p:spPr>
          <a:xfrm>
            <a:off x="4177934" y="3408882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0" name="직사각형 114">
            <a:extLst>
              <a:ext uri="{FF2B5EF4-FFF2-40B4-BE49-F238E27FC236}">
                <a16:creationId xmlns:a16="http://schemas.microsoft.com/office/drawing/2014/main" id="{C97A7BDF-E934-4842-B2E3-9824D34DC23E}"/>
              </a:ext>
            </a:extLst>
          </p:cNvPr>
          <p:cNvSpPr/>
          <p:nvPr/>
        </p:nvSpPr>
        <p:spPr>
          <a:xfrm>
            <a:off x="4139833" y="3271775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1" name="타원 159">
            <a:extLst>
              <a:ext uri="{FF2B5EF4-FFF2-40B4-BE49-F238E27FC236}">
                <a16:creationId xmlns:a16="http://schemas.microsoft.com/office/drawing/2014/main" id="{151FFDAE-6CAD-0B4E-A7AA-0D1565D10724}"/>
              </a:ext>
            </a:extLst>
          </p:cNvPr>
          <p:cNvSpPr/>
          <p:nvPr/>
        </p:nvSpPr>
        <p:spPr>
          <a:xfrm>
            <a:off x="7382478" y="3408882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2" name="직사각형 160">
            <a:extLst>
              <a:ext uri="{FF2B5EF4-FFF2-40B4-BE49-F238E27FC236}">
                <a16:creationId xmlns:a16="http://schemas.microsoft.com/office/drawing/2014/main" id="{94D3291D-5653-5545-9C81-4D9654654CE4}"/>
              </a:ext>
            </a:extLst>
          </p:cNvPr>
          <p:cNvSpPr/>
          <p:nvPr/>
        </p:nvSpPr>
        <p:spPr>
          <a:xfrm>
            <a:off x="7344377" y="3271775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3" name="직사각형 204">
            <a:extLst>
              <a:ext uri="{FF2B5EF4-FFF2-40B4-BE49-F238E27FC236}">
                <a16:creationId xmlns:a16="http://schemas.microsoft.com/office/drawing/2014/main" id="{4DDAD3EF-FC5E-114E-91EA-39DB853FD570}"/>
              </a:ext>
            </a:extLst>
          </p:cNvPr>
          <p:cNvSpPr/>
          <p:nvPr/>
        </p:nvSpPr>
        <p:spPr>
          <a:xfrm>
            <a:off x="4139833" y="3480884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24" name="그룹 115">
            <a:extLst>
              <a:ext uri="{FF2B5EF4-FFF2-40B4-BE49-F238E27FC236}">
                <a16:creationId xmlns:a16="http://schemas.microsoft.com/office/drawing/2014/main" id="{9EEB52D3-7AD9-A943-AB58-B2410CB1A247}"/>
              </a:ext>
            </a:extLst>
          </p:cNvPr>
          <p:cNvGrpSpPr/>
          <p:nvPr/>
        </p:nvGrpSpPr>
        <p:grpSpPr>
          <a:xfrm>
            <a:off x="3834412" y="3361554"/>
            <a:ext cx="1431279" cy="911424"/>
            <a:chOff x="378147" y="3212976"/>
            <a:chExt cx="1431279" cy="911424"/>
          </a:xfrm>
        </p:grpSpPr>
        <p:sp>
          <p:nvSpPr>
            <p:cNvPr id="125" name="타원 116">
              <a:extLst>
                <a:ext uri="{FF2B5EF4-FFF2-40B4-BE49-F238E27FC236}">
                  <a16:creationId xmlns:a16="http://schemas.microsoft.com/office/drawing/2014/main" id="{0DCEB993-412F-6448-BAE8-94E86AE71112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26" name="직선 연결선 117">
              <a:extLst>
                <a:ext uri="{FF2B5EF4-FFF2-40B4-BE49-F238E27FC236}">
                  <a16:creationId xmlns:a16="http://schemas.microsoft.com/office/drawing/2014/main" id="{6A07F620-BF34-3146-92F7-915DAC63BC0E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직선 연결선 118">
              <a:extLst>
                <a:ext uri="{FF2B5EF4-FFF2-40B4-BE49-F238E27FC236}">
                  <a16:creationId xmlns:a16="http://schemas.microsoft.com/office/drawing/2014/main" id="{ABF15998-D4CC-5A45-AEEB-178A58BE8149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직선 연결선 119">
              <a:extLst>
                <a:ext uri="{FF2B5EF4-FFF2-40B4-BE49-F238E27FC236}">
                  <a16:creationId xmlns:a16="http://schemas.microsoft.com/office/drawing/2014/main" id="{31749171-CA83-B043-9DB2-93CCB1CC00CB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0186326-703C-4343-977A-22FFDCB10D68}"/>
                </a:ext>
              </a:extLst>
            </p:cNvPr>
            <p:cNvSpPr txBox="1"/>
            <p:nvPr/>
          </p:nvSpPr>
          <p:spPr>
            <a:xfrm>
              <a:off x="378147" y="3878179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93147468-D4B5-AA4C-B759-AEF05E065E9A}"/>
                </a:ext>
              </a:extLst>
            </p:cNvPr>
            <p:cNvSpPr txBox="1"/>
            <p:nvPr/>
          </p:nvSpPr>
          <p:spPr>
            <a:xfrm>
              <a:off x="378147" y="365644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98E54A4-8E6F-E142-B38B-1E2D9DD477D7}"/>
                </a:ext>
              </a:extLst>
            </p:cNvPr>
            <p:cNvSpPr txBox="1"/>
            <p:nvPr/>
          </p:nvSpPr>
          <p:spPr>
            <a:xfrm>
              <a:off x="378147" y="343471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9F2CDCE-627F-454A-9BA6-D9D837E551EE}"/>
                </a:ext>
              </a:extLst>
            </p:cNvPr>
            <p:cNvSpPr txBox="1"/>
            <p:nvPr/>
          </p:nvSpPr>
          <p:spPr>
            <a:xfrm>
              <a:off x="378147" y="321297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10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</p:grpSp>
      <p:sp>
        <p:nvSpPr>
          <p:cNvPr id="133" name="직사각형 205">
            <a:extLst>
              <a:ext uri="{FF2B5EF4-FFF2-40B4-BE49-F238E27FC236}">
                <a16:creationId xmlns:a16="http://schemas.microsoft.com/office/drawing/2014/main" id="{F01E25B3-ED94-9D43-8C7C-5FCEA7A763A0}"/>
              </a:ext>
            </a:extLst>
          </p:cNvPr>
          <p:cNvSpPr/>
          <p:nvPr/>
        </p:nvSpPr>
        <p:spPr>
          <a:xfrm>
            <a:off x="7373068" y="3480884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4" name="직사각형 206">
            <a:extLst>
              <a:ext uri="{FF2B5EF4-FFF2-40B4-BE49-F238E27FC236}">
                <a16:creationId xmlns:a16="http://schemas.microsoft.com/office/drawing/2014/main" id="{D7EA71C9-E7D5-4C47-9D82-342C364181B5}"/>
              </a:ext>
            </a:extLst>
          </p:cNvPr>
          <p:cNvSpPr/>
          <p:nvPr/>
        </p:nvSpPr>
        <p:spPr>
          <a:xfrm>
            <a:off x="7373068" y="3550742"/>
            <a:ext cx="873842" cy="89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5" name="타원 162">
            <a:extLst>
              <a:ext uri="{FF2B5EF4-FFF2-40B4-BE49-F238E27FC236}">
                <a16:creationId xmlns:a16="http://schemas.microsoft.com/office/drawing/2014/main" id="{105553CC-AAA8-7D46-8EE3-1AE172144DAA}"/>
              </a:ext>
            </a:extLst>
          </p:cNvPr>
          <p:cNvSpPr/>
          <p:nvPr/>
        </p:nvSpPr>
        <p:spPr>
          <a:xfrm>
            <a:off x="7382478" y="3408882"/>
            <a:ext cx="805949" cy="805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36" name="직선 연결선 163">
            <a:extLst>
              <a:ext uri="{FF2B5EF4-FFF2-40B4-BE49-F238E27FC236}">
                <a16:creationId xmlns:a16="http://schemas.microsoft.com/office/drawing/2014/main" id="{9D409367-AB53-3F41-98A3-966F7037BEC5}"/>
              </a:ext>
            </a:extLst>
          </p:cNvPr>
          <p:cNvCxnSpPr/>
          <p:nvPr/>
        </p:nvCxnSpPr>
        <p:spPr>
          <a:xfrm>
            <a:off x="7110351" y="3817267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64">
            <a:extLst>
              <a:ext uri="{FF2B5EF4-FFF2-40B4-BE49-F238E27FC236}">
                <a16:creationId xmlns:a16="http://schemas.microsoft.com/office/drawing/2014/main" id="{B54CE481-65D7-5D4F-A53A-74BF05208B1D}"/>
              </a:ext>
            </a:extLst>
          </p:cNvPr>
          <p:cNvCxnSpPr/>
          <p:nvPr/>
        </p:nvCxnSpPr>
        <p:spPr>
          <a:xfrm>
            <a:off x="7110351" y="3595532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직선 연결선 165">
            <a:extLst>
              <a:ext uri="{FF2B5EF4-FFF2-40B4-BE49-F238E27FC236}">
                <a16:creationId xmlns:a16="http://schemas.microsoft.com/office/drawing/2014/main" id="{551A1B21-7DF2-E147-A8AB-F1349832C323}"/>
              </a:ext>
            </a:extLst>
          </p:cNvPr>
          <p:cNvCxnSpPr/>
          <p:nvPr/>
        </p:nvCxnSpPr>
        <p:spPr>
          <a:xfrm>
            <a:off x="7110351" y="4039002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9D7515CE-5D18-7740-A6AC-4717DB16A9DE}"/>
              </a:ext>
            </a:extLst>
          </p:cNvPr>
          <p:cNvSpPr txBox="1"/>
          <p:nvPr/>
        </p:nvSpPr>
        <p:spPr>
          <a:xfrm>
            <a:off x="7038956" y="4026757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11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AFFE338A-3FAA-AC46-84AF-7F2B63EB076C}"/>
              </a:ext>
            </a:extLst>
          </p:cNvPr>
          <p:cNvSpPr txBox="1"/>
          <p:nvPr/>
        </p:nvSpPr>
        <p:spPr>
          <a:xfrm>
            <a:off x="7038956" y="380502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91BE70A1-7EE8-D344-99CC-D3C713BE318C}"/>
              </a:ext>
            </a:extLst>
          </p:cNvPr>
          <p:cNvSpPr txBox="1"/>
          <p:nvPr/>
        </p:nvSpPr>
        <p:spPr>
          <a:xfrm>
            <a:off x="7038956" y="358328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00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09F5CFF-F2F4-A146-916B-DB10A6447C6B}"/>
              </a:ext>
            </a:extLst>
          </p:cNvPr>
          <p:cNvSpPr txBox="1"/>
          <p:nvPr/>
        </p:nvSpPr>
        <p:spPr>
          <a:xfrm>
            <a:off x="7038956" y="336155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</a:rPr>
              <a:t>10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6D48B536-FB0F-8D41-BDDE-2572BDAB41D2}"/>
              </a:ext>
            </a:extLst>
          </p:cNvPr>
          <p:cNvSpPr txBox="1"/>
          <p:nvPr/>
        </p:nvSpPr>
        <p:spPr>
          <a:xfrm>
            <a:off x="7038956" y="3583928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00</a:t>
            </a:r>
            <a:endParaRPr lang="ko-KR" altLang="en-US" sz="1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20A712B7-36D6-854D-9340-B8E8A5D7FAFA}"/>
              </a:ext>
            </a:extLst>
          </p:cNvPr>
          <p:cNvSpPr txBox="1"/>
          <p:nvPr/>
        </p:nvSpPr>
        <p:spPr>
          <a:xfrm>
            <a:off x="6658710" y="4281748"/>
            <a:ext cx="22451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</a:rPr>
              <a:t>Retention error!</a:t>
            </a:r>
            <a:endParaRPr lang="ko-KR" altLang="en-US" sz="16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45" name="그룹 209">
            <a:extLst>
              <a:ext uri="{FF2B5EF4-FFF2-40B4-BE49-F238E27FC236}">
                <a16:creationId xmlns:a16="http://schemas.microsoft.com/office/drawing/2014/main" id="{3A9F183F-1D5C-884E-A490-AA128250E80A}"/>
              </a:ext>
            </a:extLst>
          </p:cNvPr>
          <p:cNvGrpSpPr/>
          <p:nvPr/>
        </p:nvGrpSpPr>
        <p:grpSpPr>
          <a:xfrm>
            <a:off x="2041971" y="5691185"/>
            <a:ext cx="1855514" cy="583904"/>
            <a:chOff x="1844043" y="3675852"/>
            <a:chExt cx="1855514" cy="583904"/>
          </a:xfrm>
        </p:grpSpPr>
        <p:cxnSp>
          <p:nvCxnSpPr>
            <p:cNvPr id="146" name="직선 화살표 연결선 210">
              <a:extLst>
                <a:ext uri="{FF2B5EF4-FFF2-40B4-BE49-F238E27FC236}">
                  <a16:creationId xmlns:a16="http://schemas.microsoft.com/office/drawing/2014/main" id="{14EA589D-BC7A-8C4E-8E28-FA1900EDF7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8666" y="3675852"/>
              <a:ext cx="706269" cy="5080"/>
            </a:xfrm>
            <a:prstGeom prst="straightConnector1">
              <a:avLst/>
            </a:prstGeom>
            <a:ln w="12700"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A3817423-43EA-5C49-983B-67E943A94B04}"/>
                </a:ext>
              </a:extLst>
            </p:cNvPr>
            <p:cNvSpPr txBox="1"/>
            <p:nvPr/>
          </p:nvSpPr>
          <p:spPr>
            <a:xfrm>
              <a:off x="1844043" y="3767313"/>
              <a:ext cx="185551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</a:p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@ 1K P/E cycles</a:t>
              </a:r>
              <a:endParaRPr lang="ko-KR" altLang="en-US" sz="1600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48" name="그룹 212">
            <a:extLst>
              <a:ext uri="{FF2B5EF4-FFF2-40B4-BE49-F238E27FC236}">
                <a16:creationId xmlns:a16="http://schemas.microsoft.com/office/drawing/2014/main" id="{4187D3FF-30C2-3E49-8E01-5FA63EE584EC}"/>
              </a:ext>
            </a:extLst>
          </p:cNvPr>
          <p:cNvGrpSpPr/>
          <p:nvPr/>
        </p:nvGrpSpPr>
        <p:grpSpPr>
          <a:xfrm>
            <a:off x="5153741" y="5691185"/>
            <a:ext cx="2041065" cy="583904"/>
            <a:chOff x="4914854" y="3675852"/>
            <a:chExt cx="2041065" cy="583904"/>
          </a:xfrm>
        </p:grpSpPr>
        <p:cxnSp>
          <p:nvCxnSpPr>
            <p:cNvPr id="149" name="직선 화살표 연결선 213">
              <a:extLst>
                <a:ext uri="{FF2B5EF4-FFF2-40B4-BE49-F238E27FC236}">
                  <a16:creationId xmlns:a16="http://schemas.microsoft.com/office/drawing/2014/main" id="{B0AF818D-A4FE-8A47-8A01-0332FF4C812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2252" y="3675852"/>
              <a:ext cx="706269" cy="5080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E582E20F-BB9D-9D48-B721-E05AC77A87FE}"/>
                </a:ext>
              </a:extLst>
            </p:cNvPr>
            <p:cNvSpPr txBox="1"/>
            <p:nvPr/>
          </p:nvSpPr>
          <p:spPr>
            <a:xfrm>
              <a:off x="4914854" y="3767313"/>
              <a:ext cx="204106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</a:p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@ </a:t>
              </a:r>
              <a:r>
                <a:rPr lang="en-US" altLang="ko-KR" sz="1600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10K P/E cycles</a:t>
              </a:r>
              <a:endParaRPr lang="ko-KR" altLang="en-US" sz="1600" b="1" i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51" name="타원 217">
            <a:extLst>
              <a:ext uri="{FF2B5EF4-FFF2-40B4-BE49-F238E27FC236}">
                <a16:creationId xmlns:a16="http://schemas.microsoft.com/office/drawing/2014/main" id="{D4554AE2-E733-3343-8D01-DC2E7F4D760D}"/>
              </a:ext>
            </a:extLst>
          </p:cNvPr>
          <p:cNvSpPr/>
          <p:nvPr/>
        </p:nvSpPr>
        <p:spPr>
          <a:xfrm>
            <a:off x="995338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2" name="직사각형 218">
            <a:extLst>
              <a:ext uri="{FF2B5EF4-FFF2-40B4-BE49-F238E27FC236}">
                <a16:creationId xmlns:a16="http://schemas.microsoft.com/office/drawing/2014/main" id="{AA061393-85B1-3141-A6C0-00D2FE08DF02}"/>
              </a:ext>
            </a:extLst>
          </p:cNvPr>
          <p:cNvSpPr/>
          <p:nvPr/>
        </p:nvSpPr>
        <p:spPr>
          <a:xfrm>
            <a:off x="957237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3" name="타원 228">
            <a:extLst>
              <a:ext uri="{FF2B5EF4-FFF2-40B4-BE49-F238E27FC236}">
                <a16:creationId xmlns:a16="http://schemas.microsoft.com/office/drawing/2014/main" id="{773FF72D-EBDF-384C-B451-5F1241DA5F42}"/>
              </a:ext>
            </a:extLst>
          </p:cNvPr>
          <p:cNvSpPr/>
          <p:nvPr/>
        </p:nvSpPr>
        <p:spPr>
          <a:xfrm>
            <a:off x="4199883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4" name="직사각형 229">
            <a:extLst>
              <a:ext uri="{FF2B5EF4-FFF2-40B4-BE49-F238E27FC236}">
                <a16:creationId xmlns:a16="http://schemas.microsoft.com/office/drawing/2014/main" id="{21E23277-5B82-5546-81FA-589E20E2BDB0}"/>
              </a:ext>
            </a:extLst>
          </p:cNvPr>
          <p:cNvSpPr/>
          <p:nvPr/>
        </p:nvSpPr>
        <p:spPr>
          <a:xfrm>
            <a:off x="4161782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5" name="타원 230">
            <a:extLst>
              <a:ext uri="{FF2B5EF4-FFF2-40B4-BE49-F238E27FC236}">
                <a16:creationId xmlns:a16="http://schemas.microsoft.com/office/drawing/2014/main" id="{ADE9BD8E-A5FF-9945-83F8-F21569927489}"/>
              </a:ext>
            </a:extLst>
          </p:cNvPr>
          <p:cNvSpPr/>
          <p:nvPr/>
        </p:nvSpPr>
        <p:spPr>
          <a:xfrm>
            <a:off x="7404427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6" name="직사각형 231">
            <a:extLst>
              <a:ext uri="{FF2B5EF4-FFF2-40B4-BE49-F238E27FC236}">
                <a16:creationId xmlns:a16="http://schemas.microsoft.com/office/drawing/2014/main" id="{4BAFEBCB-97BF-C043-A2BA-40214C1F68A5}"/>
              </a:ext>
            </a:extLst>
          </p:cNvPr>
          <p:cNvSpPr/>
          <p:nvPr/>
        </p:nvSpPr>
        <p:spPr>
          <a:xfrm>
            <a:off x="7366326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57" name="그룹 233">
            <a:extLst>
              <a:ext uri="{FF2B5EF4-FFF2-40B4-BE49-F238E27FC236}">
                <a16:creationId xmlns:a16="http://schemas.microsoft.com/office/drawing/2014/main" id="{B0D9D9AB-242B-054F-958D-8F69DD0C33FB}"/>
              </a:ext>
            </a:extLst>
          </p:cNvPr>
          <p:cNvGrpSpPr/>
          <p:nvPr/>
        </p:nvGrpSpPr>
        <p:grpSpPr>
          <a:xfrm>
            <a:off x="3856361" y="5228309"/>
            <a:ext cx="1431279" cy="911424"/>
            <a:chOff x="378147" y="3212976"/>
            <a:chExt cx="1431279" cy="911424"/>
          </a:xfrm>
        </p:grpSpPr>
        <p:sp>
          <p:nvSpPr>
            <p:cNvPr id="158" name="타원 234">
              <a:extLst>
                <a:ext uri="{FF2B5EF4-FFF2-40B4-BE49-F238E27FC236}">
                  <a16:creationId xmlns:a16="http://schemas.microsoft.com/office/drawing/2014/main" id="{9AF15B50-D546-2340-B92F-DA3A1E1E3BBE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59" name="직선 연결선 235">
              <a:extLst>
                <a:ext uri="{FF2B5EF4-FFF2-40B4-BE49-F238E27FC236}">
                  <a16:creationId xmlns:a16="http://schemas.microsoft.com/office/drawing/2014/main" id="{997C8B2E-977F-A74B-ADD0-2439A590E2DB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직선 연결선 236">
              <a:extLst>
                <a:ext uri="{FF2B5EF4-FFF2-40B4-BE49-F238E27FC236}">
                  <a16:creationId xmlns:a16="http://schemas.microsoft.com/office/drawing/2014/main" id="{AE65EEFF-2401-F948-BFD2-14B76646808B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직선 연결선 237">
              <a:extLst>
                <a:ext uri="{FF2B5EF4-FFF2-40B4-BE49-F238E27FC236}">
                  <a16:creationId xmlns:a16="http://schemas.microsoft.com/office/drawing/2014/main" id="{A4D41931-4F9E-0440-AB73-251437CEAF0E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0BD60FD9-7533-B441-82C4-DAC7364951BF}"/>
                </a:ext>
              </a:extLst>
            </p:cNvPr>
            <p:cNvSpPr txBox="1"/>
            <p:nvPr/>
          </p:nvSpPr>
          <p:spPr>
            <a:xfrm>
              <a:off x="378147" y="3878179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3BCB8EE-DC60-9947-9CA8-986C5B48E47A}"/>
                </a:ext>
              </a:extLst>
            </p:cNvPr>
            <p:cNvSpPr txBox="1"/>
            <p:nvPr/>
          </p:nvSpPr>
          <p:spPr>
            <a:xfrm>
              <a:off x="378147" y="365644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346149FC-CAB1-1946-8D7D-CE5341BB3397}"/>
                </a:ext>
              </a:extLst>
            </p:cNvPr>
            <p:cNvSpPr txBox="1"/>
            <p:nvPr/>
          </p:nvSpPr>
          <p:spPr>
            <a:xfrm>
              <a:off x="378147" y="343471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43D4F29B-A092-1A4C-8857-D4BDA39F41BA}"/>
                </a:ext>
              </a:extLst>
            </p:cNvPr>
            <p:cNvSpPr txBox="1"/>
            <p:nvPr/>
          </p:nvSpPr>
          <p:spPr>
            <a:xfrm>
              <a:off x="378147" y="321297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10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</p:grpSp>
      <p:sp>
        <p:nvSpPr>
          <p:cNvPr id="166" name="직사각형 242">
            <a:extLst>
              <a:ext uri="{FF2B5EF4-FFF2-40B4-BE49-F238E27FC236}">
                <a16:creationId xmlns:a16="http://schemas.microsoft.com/office/drawing/2014/main" id="{46213CFB-C5A8-8A49-B0C3-1CEEB113372B}"/>
              </a:ext>
            </a:extLst>
          </p:cNvPr>
          <p:cNvSpPr/>
          <p:nvPr/>
        </p:nvSpPr>
        <p:spPr>
          <a:xfrm>
            <a:off x="7395017" y="5347639"/>
            <a:ext cx="873842" cy="19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67" name="타원 244">
            <a:extLst>
              <a:ext uri="{FF2B5EF4-FFF2-40B4-BE49-F238E27FC236}">
                <a16:creationId xmlns:a16="http://schemas.microsoft.com/office/drawing/2014/main" id="{C7BB900A-7F36-864F-9B05-D94C03CBCDD2}"/>
              </a:ext>
            </a:extLst>
          </p:cNvPr>
          <p:cNvSpPr/>
          <p:nvPr/>
        </p:nvSpPr>
        <p:spPr>
          <a:xfrm>
            <a:off x="7404427" y="5275637"/>
            <a:ext cx="805949" cy="805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68" name="직선 연결선 245">
            <a:extLst>
              <a:ext uri="{FF2B5EF4-FFF2-40B4-BE49-F238E27FC236}">
                <a16:creationId xmlns:a16="http://schemas.microsoft.com/office/drawing/2014/main" id="{E90B0889-1B69-9C4C-AF6E-2738CB9F3CF0}"/>
              </a:ext>
            </a:extLst>
          </p:cNvPr>
          <p:cNvCxnSpPr/>
          <p:nvPr/>
        </p:nvCxnSpPr>
        <p:spPr>
          <a:xfrm>
            <a:off x="7132300" y="5684022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직선 연결선 246">
            <a:extLst>
              <a:ext uri="{FF2B5EF4-FFF2-40B4-BE49-F238E27FC236}">
                <a16:creationId xmlns:a16="http://schemas.microsoft.com/office/drawing/2014/main" id="{DD008FAF-A9BF-184F-808E-DE4DEF8F96D3}"/>
              </a:ext>
            </a:extLst>
          </p:cNvPr>
          <p:cNvCxnSpPr/>
          <p:nvPr/>
        </p:nvCxnSpPr>
        <p:spPr>
          <a:xfrm>
            <a:off x="7132300" y="5462287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직선 연결선 247">
            <a:extLst>
              <a:ext uri="{FF2B5EF4-FFF2-40B4-BE49-F238E27FC236}">
                <a16:creationId xmlns:a16="http://schemas.microsoft.com/office/drawing/2014/main" id="{15852162-5823-D541-A5D8-1AED65A2E88B}"/>
              </a:ext>
            </a:extLst>
          </p:cNvPr>
          <p:cNvCxnSpPr/>
          <p:nvPr/>
        </p:nvCxnSpPr>
        <p:spPr>
          <a:xfrm>
            <a:off x="7132300" y="5905757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9DE36B13-8BC0-D749-8754-B83C027C0229}"/>
              </a:ext>
            </a:extLst>
          </p:cNvPr>
          <p:cNvSpPr txBox="1"/>
          <p:nvPr/>
        </p:nvSpPr>
        <p:spPr>
          <a:xfrm>
            <a:off x="7060905" y="5893512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11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6E39D1C-567E-434A-92DB-485B9B16FA3F}"/>
              </a:ext>
            </a:extLst>
          </p:cNvPr>
          <p:cNvSpPr txBox="1"/>
          <p:nvPr/>
        </p:nvSpPr>
        <p:spPr>
          <a:xfrm>
            <a:off x="7060905" y="567177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67D8AC69-E20A-FB41-A10F-2E30D1ECB53A}"/>
              </a:ext>
            </a:extLst>
          </p:cNvPr>
          <p:cNvSpPr txBox="1"/>
          <p:nvPr/>
        </p:nvSpPr>
        <p:spPr>
          <a:xfrm>
            <a:off x="7060905" y="545004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00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E7AC5E4A-63F9-4948-88EF-93DE22614D78}"/>
              </a:ext>
            </a:extLst>
          </p:cNvPr>
          <p:cNvSpPr txBox="1"/>
          <p:nvPr/>
        </p:nvSpPr>
        <p:spPr>
          <a:xfrm>
            <a:off x="7060905" y="522830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</a:rPr>
              <a:t>10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B6211062-1727-BD41-8024-1BD2EE1068EC}"/>
              </a:ext>
            </a:extLst>
          </p:cNvPr>
          <p:cNvSpPr txBox="1"/>
          <p:nvPr/>
        </p:nvSpPr>
        <p:spPr>
          <a:xfrm>
            <a:off x="7060905" y="5450683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00</a:t>
            </a:r>
            <a:endParaRPr lang="ko-KR" altLang="en-US" sz="1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9CA1243-4916-DA4C-963D-83983474A40F}"/>
              </a:ext>
            </a:extLst>
          </p:cNvPr>
          <p:cNvSpPr txBox="1"/>
          <p:nvPr/>
        </p:nvSpPr>
        <p:spPr>
          <a:xfrm>
            <a:off x="6680659" y="6148503"/>
            <a:ext cx="22451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</a:rPr>
              <a:t>Retention error!</a:t>
            </a:r>
            <a:endParaRPr lang="ko-KR" altLang="en-US" sz="16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77" name="직사각형 254">
            <a:extLst>
              <a:ext uri="{FF2B5EF4-FFF2-40B4-BE49-F238E27FC236}">
                <a16:creationId xmlns:a16="http://schemas.microsoft.com/office/drawing/2014/main" id="{03C268A2-6273-7E47-A0E2-858A20144B52}"/>
              </a:ext>
            </a:extLst>
          </p:cNvPr>
          <p:cNvSpPr/>
          <p:nvPr/>
        </p:nvSpPr>
        <p:spPr>
          <a:xfrm>
            <a:off x="1018572" y="5347639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78" name="그룹 219">
            <a:extLst>
              <a:ext uri="{FF2B5EF4-FFF2-40B4-BE49-F238E27FC236}">
                <a16:creationId xmlns:a16="http://schemas.microsoft.com/office/drawing/2014/main" id="{57128EC0-7463-BB4B-A62B-CC7219976C11}"/>
              </a:ext>
            </a:extLst>
          </p:cNvPr>
          <p:cNvGrpSpPr/>
          <p:nvPr/>
        </p:nvGrpSpPr>
        <p:grpSpPr>
          <a:xfrm>
            <a:off x="651816" y="5228309"/>
            <a:ext cx="1431279" cy="911424"/>
            <a:chOff x="378147" y="3212976"/>
            <a:chExt cx="1431279" cy="911424"/>
          </a:xfrm>
        </p:grpSpPr>
        <p:sp>
          <p:nvSpPr>
            <p:cNvPr id="179" name="타원 220">
              <a:extLst>
                <a:ext uri="{FF2B5EF4-FFF2-40B4-BE49-F238E27FC236}">
                  <a16:creationId xmlns:a16="http://schemas.microsoft.com/office/drawing/2014/main" id="{706FC218-4DFE-8047-8FF2-A6F26277F7BB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80" name="직선 연결선 221">
              <a:extLst>
                <a:ext uri="{FF2B5EF4-FFF2-40B4-BE49-F238E27FC236}">
                  <a16:creationId xmlns:a16="http://schemas.microsoft.com/office/drawing/2014/main" id="{406828B7-B1A8-AB4F-908E-5B9F3E4476CA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직선 연결선 222">
              <a:extLst>
                <a:ext uri="{FF2B5EF4-FFF2-40B4-BE49-F238E27FC236}">
                  <a16:creationId xmlns:a16="http://schemas.microsoft.com/office/drawing/2014/main" id="{F0794A1B-4715-9D40-A20F-A17B8DF190B9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직선 연결선 223">
              <a:extLst>
                <a:ext uri="{FF2B5EF4-FFF2-40B4-BE49-F238E27FC236}">
                  <a16:creationId xmlns:a16="http://schemas.microsoft.com/office/drawing/2014/main" id="{A5F35873-B439-3F45-9EC3-F7F88D800486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6797247A-C18D-B140-A68D-A6DE90B857F3}"/>
                </a:ext>
              </a:extLst>
            </p:cNvPr>
            <p:cNvSpPr txBox="1"/>
            <p:nvPr/>
          </p:nvSpPr>
          <p:spPr>
            <a:xfrm>
              <a:off x="378147" y="3878179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1FF5B889-3C76-A940-ADC9-1E39A27EF02E}"/>
                </a:ext>
              </a:extLst>
            </p:cNvPr>
            <p:cNvSpPr txBox="1"/>
            <p:nvPr/>
          </p:nvSpPr>
          <p:spPr>
            <a:xfrm>
              <a:off x="378147" y="365644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A9B8C28-9C88-3947-9D37-3F0B2B685DF9}"/>
                </a:ext>
              </a:extLst>
            </p:cNvPr>
            <p:cNvSpPr txBox="1"/>
            <p:nvPr/>
          </p:nvSpPr>
          <p:spPr>
            <a:xfrm>
              <a:off x="378147" y="343471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01BB3274-01ED-8242-AB58-4550275A144F}"/>
                </a:ext>
              </a:extLst>
            </p:cNvPr>
            <p:cNvSpPr txBox="1"/>
            <p:nvPr/>
          </p:nvSpPr>
          <p:spPr>
            <a:xfrm>
              <a:off x="378147" y="321297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10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427505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33" grpId="0" animBg="1"/>
      <p:bldP spid="134" grpId="0" animBg="1"/>
      <p:bldP spid="135" grpId="0" animBg="1"/>
      <p:bldP spid="139" grpId="0"/>
      <p:bldP spid="140" grpId="0"/>
      <p:bldP spid="141" grpId="0"/>
      <p:bldP spid="141" grpId="1"/>
      <p:bldP spid="142" grpId="0"/>
      <p:bldP spid="143" grpId="0"/>
      <p:bldP spid="144" grpId="0"/>
      <p:bldP spid="151" grpId="0" animBg="1"/>
      <p:bldP spid="153" grpId="0" animBg="1"/>
      <p:bldP spid="154" grpId="0" animBg="1"/>
      <p:bldP spid="155" grpId="0" animBg="1"/>
      <p:bldP spid="156" grpId="0" animBg="1"/>
      <p:bldP spid="166" grpId="0" animBg="1"/>
      <p:bldP spid="167" grpId="0" animBg="1"/>
      <p:bldP spid="171" grpId="0"/>
      <p:bldP spid="172" grpId="0"/>
      <p:bldP spid="173" grpId="0"/>
      <p:bldP spid="173" grpId="1"/>
      <p:bldP spid="174" grpId="0"/>
      <p:bldP spid="175" grpId="0"/>
      <p:bldP spid="176" grpId="0"/>
      <p:bldP spid="17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NAND String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Multiple (e.g., 128) flash cells are serially connected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1D3E41-5263-3A45-AAFB-426DE1B5CAB4}"/>
              </a:ext>
            </a:extLst>
          </p:cNvPr>
          <p:cNvGrpSpPr/>
          <p:nvPr/>
        </p:nvGrpSpPr>
        <p:grpSpPr>
          <a:xfrm>
            <a:off x="1446581" y="2534949"/>
            <a:ext cx="795849" cy="2819400"/>
            <a:chOff x="1371600" y="2286000"/>
            <a:chExt cx="914400" cy="32393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F4856D-C104-AB49-8B84-9ABE9319A2D8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D5F09E4-4343-F746-8901-F6A54B591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F2F7F47-06AA-8C49-A602-ED3C60238C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B76D198-5C95-784F-9FE1-18BB711565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A5BAF3B-A6CB-4746-B826-1141C8017F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EFFE635-2895-A841-B7EB-3455CF64D5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6217726-C9F7-0F4F-AAA5-274254B448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5E549F-73AF-9946-BD33-70052E7FBA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1494AA9-07FF-FF4B-A517-BE6408C85F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11D8A2-7F47-7642-8050-41CD612FDAFB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E7E3B3A-476B-844D-8D4C-15729EF65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7403F-5404-774A-9577-6199E0DD3E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633C9-5C91-B340-BC31-6F1E944610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9D6C12-9815-CB47-999C-5A80AFE03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246ECC-E4F4-3D4B-ADFB-FD91B0A3D7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496EB4-813D-F143-B4A9-CACA557A8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F167EDF-CD30-9749-9606-4EB0EED103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F8427F-D587-4E4A-AA24-6FBFE87C20D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E821DB8-4E77-124D-9CF8-914435FAF518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7553A75-2955-4B43-BD7A-005DD06F1C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C2B1DEE-3E32-2F4E-8F99-75D7C32EE4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3C456BA-6896-C947-8122-0503DBB9CA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E8CA02C-84D8-C546-A979-EF741E568D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90C186F-4FBB-A944-92C2-E4B0EB5C68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062B15F-9CF5-5A46-B41D-4C2274BD4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DEE7D7-3083-204C-9509-C38EB95618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2B1B6DE-7181-564A-93D5-B054B2A44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9FA9837-BE66-6A47-99EC-9AAE3BF1550C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4057CEE-D372-6B4C-BE5E-5D5C0237A4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A2B5749-6DA0-B140-9755-6DA060C3A3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014105-F9D2-0C4E-9C9D-0823642D6B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45B9EE7-7FA9-0047-BAC3-29D2E69C7C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5550BB-CC19-5D4B-B5FB-963A3030B2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C45E92C-78DD-F542-A011-BF88863C1B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BDA0F39-DFDE-2F42-921A-C3A138195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1931BD-BD32-5742-9069-64A4962F0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64931C4-4544-3644-BEF5-3D8D8C4BEE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E1B439-B535-424B-BC7C-DBECAEC5CB9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557630" y="1702229"/>
            <a:ext cx="14141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Bitline (BL)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934A3928-1B04-5C4C-8ECF-F54B7CF41D5A}"/>
              </a:ext>
            </a:extLst>
          </p:cNvPr>
          <p:cNvGrpSpPr/>
          <p:nvPr/>
        </p:nvGrpSpPr>
        <p:grpSpPr>
          <a:xfrm>
            <a:off x="604299" y="2528501"/>
            <a:ext cx="843501" cy="2557995"/>
            <a:chOff x="604299" y="2528501"/>
            <a:chExt cx="843501" cy="2557995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34D9052-B561-DF49-8048-AD5E1D82D731}"/>
                </a:ext>
              </a:extLst>
            </p:cNvPr>
            <p:cNvSpPr txBox="1"/>
            <p:nvPr/>
          </p:nvSpPr>
          <p:spPr>
            <a:xfrm>
              <a:off x="604299" y="2528501"/>
              <a:ext cx="843501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PASS</a:t>
              </a:r>
            </a:p>
            <a:p>
              <a:pPr algn="ctr"/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(&gt; 6V)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DC4FAB2-BF17-C947-868E-B177A8CA7F46}"/>
                </a:ext>
              </a:extLst>
            </p:cNvPr>
            <p:cNvSpPr txBox="1"/>
            <p:nvPr/>
          </p:nvSpPr>
          <p:spPr>
            <a:xfrm>
              <a:off x="722253" y="4122684"/>
              <a:ext cx="6524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PASS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A36BAF6-B7B4-0242-B7AB-9D0C63AE7020}"/>
                </a:ext>
              </a:extLst>
            </p:cNvPr>
            <p:cNvSpPr txBox="1"/>
            <p:nvPr/>
          </p:nvSpPr>
          <p:spPr>
            <a:xfrm>
              <a:off x="722253" y="4717164"/>
              <a:ext cx="6524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PASS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24074585-552F-4047-9B82-92E7EED70A4C}"/>
              </a:ext>
            </a:extLst>
          </p:cNvPr>
          <p:cNvGrpSpPr/>
          <p:nvPr/>
        </p:nvGrpSpPr>
        <p:grpSpPr>
          <a:xfrm>
            <a:off x="214961" y="3094662"/>
            <a:ext cx="1867161" cy="936360"/>
            <a:chOff x="214961" y="3094662"/>
            <a:chExt cx="1867161" cy="93636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F07B457-1DB9-BF47-AA56-5DD81EA48F9A}"/>
                </a:ext>
              </a:extLst>
            </p:cNvPr>
            <p:cNvSpPr/>
            <p:nvPr/>
          </p:nvSpPr>
          <p:spPr bwMode="auto">
            <a:xfrm>
              <a:off x="1358838" y="3094662"/>
              <a:ext cx="723284" cy="692188"/>
            </a:xfrm>
            <a:prstGeom prst="ellipse">
              <a:avLst/>
            </a:prstGeom>
            <a:noFill/>
            <a:ln w="19050" cap="flat" cmpd="sng" algn="ctr">
              <a:solidFill>
                <a:srgbClr val="0432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2146E3C8-860F-DD4B-A29E-D4DBA62E33A8}"/>
                </a:ext>
              </a:extLst>
            </p:cNvPr>
            <p:cNvSpPr txBox="1"/>
            <p:nvPr/>
          </p:nvSpPr>
          <p:spPr>
            <a:xfrm>
              <a:off x="214961" y="3661690"/>
              <a:ext cx="131439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Target Cell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57D94EF4-6378-0849-9F12-34FAFD26AD4B}"/>
              </a:ext>
            </a:extLst>
          </p:cNvPr>
          <p:cNvGrpSpPr/>
          <p:nvPr/>
        </p:nvGrpSpPr>
        <p:grpSpPr>
          <a:xfrm>
            <a:off x="2737697" y="1702229"/>
            <a:ext cx="2826122" cy="4469971"/>
            <a:chOff x="2737697" y="1702229"/>
            <a:chExt cx="2826122" cy="446997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6A8E9E1-BE9C-8E44-A39B-17992501534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55680" y="2133599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3DE241E0-2F29-794F-9E93-1244FC46715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3077855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3544AB59-DF2B-D54E-9BB9-A1853BA1F57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2608983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834B8C4-6DAE-A94C-B761-AB225073063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3674742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A611BC77-CCC8-FB4E-B03E-06C6A382FB76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4248359" y="360071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790A3D8-F18F-5046-8A8B-29E34E5CDDB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32058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D4C5B89-02C1-BE4C-AFAD-01380AE7A307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4248359" y="3279902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E4C40E7D-9937-F34D-95A4-02560A62F9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087955" y="3442773"/>
              <a:ext cx="32080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09B4487-F02C-3A44-9551-ACA8BE7C3DC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989245" y="3442773"/>
              <a:ext cx="32080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E26D037-2543-5B45-A32A-BCB4DC9EC44F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V="1">
              <a:off x="4094124" y="3387249"/>
              <a:ext cx="0" cy="11104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70F89D6-19CA-284F-94AF-63C2C25501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038600" y="3442773"/>
              <a:ext cx="32080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09AD7D5A-2935-E043-966B-53C165724DAC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4585742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FB1F35F-43E6-2B4C-A5DB-A3DF4491DA4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4065822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6597493-CD9B-1B44-96AB-C245285EE4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69166" y="5059767"/>
              <a:ext cx="0" cy="294583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C84D5A8-A2C8-5141-9A87-BB28DA2AFAB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69168" y="2534949"/>
              <a:ext cx="265281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5E45F87-52E4-5D47-8E96-F800EF8875B5}"/>
                </a:ext>
              </a:extLst>
            </p:cNvPr>
            <p:cNvSpPr txBox="1"/>
            <p:nvPr/>
          </p:nvSpPr>
          <p:spPr>
            <a:xfrm rot="16200000">
              <a:off x="4359747" y="3721101"/>
              <a:ext cx="315589" cy="32144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C1C898A-9514-6340-962D-C9CE52CAB696}"/>
                </a:ext>
              </a:extLst>
            </p:cNvPr>
            <p:cNvSpPr txBox="1"/>
            <p:nvPr/>
          </p:nvSpPr>
          <p:spPr>
            <a:xfrm>
              <a:off x="4149649" y="1702229"/>
              <a:ext cx="141417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Bitline (BL)</a:t>
              </a:r>
            </a:p>
          </p:txBody>
        </p:sp>
        <p:grpSp>
          <p:nvGrpSpPr>
            <p:cNvPr id="146" name="그룹 835">
              <a:extLst>
                <a:ext uri="{FF2B5EF4-FFF2-40B4-BE49-F238E27FC236}">
                  <a16:creationId xmlns:a16="http://schemas.microsoft.com/office/drawing/2014/main" id="{B611EFDE-2EB5-D64C-B6A4-6953634CD736}"/>
                </a:ext>
              </a:extLst>
            </p:cNvPr>
            <p:cNvGrpSpPr/>
            <p:nvPr/>
          </p:nvGrpSpPr>
          <p:grpSpPr>
            <a:xfrm rot="16200000">
              <a:off x="4392719" y="2774010"/>
              <a:ext cx="352384" cy="143512"/>
              <a:chOff x="5890169" y="4312037"/>
              <a:chExt cx="1895988" cy="1103725"/>
            </a:xfrm>
          </p:grpSpPr>
          <p:grpSp>
            <p:nvGrpSpPr>
              <p:cNvPr id="147" name="그룹 822">
                <a:extLst>
                  <a:ext uri="{FF2B5EF4-FFF2-40B4-BE49-F238E27FC236}">
                    <a16:creationId xmlns:a16="http://schemas.microsoft.com/office/drawing/2014/main" id="{8B286963-1162-AB4E-8DFB-CA085F49C32D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50" name="직선 연결선 771">
                  <a:extLst>
                    <a:ext uri="{FF2B5EF4-FFF2-40B4-BE49-F238E27FC236}">
                      <a16:creationId xmlns:a16="http://schemas.microsoft.com/office/drawing/2014/main" id="{B20790EE-613C-354C-A0FD-0A7AA735C3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1" name="직선 연결선 789">
                  <a:extLst>
                    <a:ext uri="{FF2B5EF4-FFF2-40B4-BE49-F238E27FC236}">
                      <a16:creationId xmlns:a16="http://schemas.microsoft.com/office/drawing/2014/main" id="{91FE546D-5961-D848-842A-29893DCFB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2" name="직선 연결선 792">
                  <a:extLst>
                    <a:ext uri="{FF2B5EF4-FFF2-40B4-BE49-F238E27FC236}">
                      <a16:creationId xmlns:a16="http://schemas.microsoft.com/office/drawing/2014/main" id="{E8D34AF6-1013-DA44-A23A-F3C844FF6A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3" name="직선 연결선 807">
                  <a:extLst>
                    <a:ext uri="{FF2B5EF4-FFF2-40B4-BE49-F238E27FC236}">
                      <a16:creationId xmlns:a16="http://schemas.microsoft.com/office/drawing/2014/main" id="{D564404F-907A-BC46-9947-08BE672C1F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4" name="직선 연결선 810">
                  <a:extLst>
                    <a:ext uri="{FF2B5EF4-FFF2-40B4-BE49-F238E27FC236}">
                      <a16:creationId xmlns:a16="http://schemas.microsoft.com/office/drawing/2014/main" id="{FACD3B03-641F-7641-912A-3481309790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5" name="직선 연결선 815">
                  <a:extLst>
                    <a:ext uri="{FF2B5EF4-FFF2-40B4-BE49-F238E27FC236}">
                      <a16:creationId xmlns:a16="http://schemas.microsoft.com/office/drawing/2014/main" id="{06FB6458-00BE-1F43-BC8C-86AA71CB4D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6" name="직선 연결선 819">
                  <a:extLst>
                    <a:ext uri="{FF2B5EF4-FFF2-40B4-BE49-F238E27FC236}">
                      <a16:creationId xmlns:a16="http://schemas.microsoft.com/office/drawing/2014/main" id="{398F3576-8D6B-6A47-B7A7-D749DDCD42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48" name="직선 연결선 826">
                <a:extLst>
                  <a:ext uri="{FF2B5EF4-FFF2-40B4-BE49-F238E27FC236}">
                    <a16:creationId xmlns:a16="http://schemas.microsoft.com/office/drawing/2014/main" id="{11CFF7C9-6A49-6D4F-8F0E-18E061D2DD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  <p:cxnSp>
            <p:nvCxnSpPr>
              <p:cNvPr id="149" name="직선 연결선 832">
                <a:extLst>
                  <a:ext uri="{FF2B5EF4-FFF2-40B4-BE49-F238E27FC236}">
                    <a16:creationId xmlns:a16="http://schemas.microsoft.com/office/drawing/2014/main" id="{61A345E3-A83A-BA4C-AE83-D3B794EE71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</p:grpSp>
        <p:grpSp>
          <p:nvGrpSpPr>
            <p:cNvPr id="157" name="그룹 835">
              <a:extLst>
                <a:ext uri="{FF2B5EF4-FFF2-40B4-BE49-F238E27FC236}">
                  <a16:creationId xmlns:a16="http://schemas.microsoft.com/office/drawing/2014/main" id="{08E5C5E4-0625-1541-BD2E-BC33D50E95E9}"/>
                </a:ext>
              </a:extLst>
            </p:cNvPr>
            <p:cNvGrpSpPr/>
            <p:nvPr/>
          </p:nvGrpSpPr>
          <p:grpSpPr>
            <a:xfrm rot="16200000">
              <a:off x="4400252" y="4247852"/>
              <a:ext cx="352384" cy="143512"/>
              <a:chOff x="5890169" y="4312037"/>
              <a:chExt cx="1895988" cy="1103725"/>
            </a:xfrm>
          </p:grpSpPr>
          <p:grpSp>
            <p:nvGrpSpPr>
              <p:cNvPr id="158" name="그룹 822">
                <a:extLst>
                  <a:ext uri="{FF2B5EF4-FFF2-40B4-BE49-F238E27FC236}">
                    <a16:creationId xmlns:a16="http://schemas.microsoft.com/office/drawing/2014/main" id="{0A8C9708-85A3-904E-9EF1-0BCBE9E5845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61" name="직선 연결선 771">
                  <a:extLst>
                    <a:ext uri="{FF2B5EF4-FFF2-40B4-BE49-F238E27FC236}">
                      <a16:creationId xmlns:a16="http://schemas.microsoft.com/office/drawing/2014/main" id="{BA941633-0235-B944-ACE3-BA0F7956FA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2" name="직선 연결선 789">
                  <a:extLst>
                    <a:ext uri="{FF2B5EF4-FFF2-40B4-BE49-F238E27FC236}">
                      <a16:creationId xmlns:a16="http://schemas.microsoft.com/office/drawing/2014/main" id="{03F6E069-7906-6A4A-931E-2AE9EEA261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" name="직선 연결선 792">
                  <a:extLst>
                    <a:ext uri="{FF2B5EF4-FFF2-40B4-BE49-F238E27FC236}">
                      <a16:creationId xmlns:a16="http://schemas.microsoft.com/office/drawing/2014/main" id="{87C4B5A3-2D96-2948-A7B1-AC278810FA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" name="직선 연결선 807">
                  <a:extLst>
                    <a:ext uri="{FF2B5EF4-FFF2-40B4-BE49-F238E27FC236}">
                      <a16:creationId xmlns:a16="http://schemas.microsoft.com/office/drawing/2014/main" id="{550D46D1-33E6-2F4C-82F1-B90BF4DAC2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" name="직선 연결선 810">
                  <a:extLst>
                    <a:ext uri="{FF2B5EF4-FFF2-40B4-BE49-F238E27FC236}">
                      <a16:creationId xmlns:a16="http://schemas.microsoft.com/office/drawing/2014/main" id="{F2001B04-2138-564D-B2FF-40F1A7016B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" name="직선 연결선 815">
                  <a:extLst>
                    <a:ext uri="{FF2B5EF4-FFF2-40B4-BE49-F238E27FC236}">
                      <a16:creationId xmlns:a16="http://schemas.microsoft.com/office/drawing/2014/main" id="{6D4AC33E-7163-4349-829B-58A6C274FA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" name="직선 연결선 819">
                  <a:extLst>
                    <a:ext uri="{FF2B5EF4-FFF2-40B4-BE49-F238E27FC236}">
                      <a16:creationId xmlns:a16="http://schemas.microsoft.com/office/drawing/2014/main" id="{D194849C-237E-B940-8E67-BF29F60058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59" name="직선 연결선 826">
                <a:extLst>
                  <a:ext uri="{FF2B5EF4-FFF2-40B4-BE49-F238E27FC236}">
                    <a16:creationId xmlns:a16="http://schemas.microsoft.com/office/drawing/2014/main" id="{29C892FA-53B4-764D-B6D2-5FE695BEE1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  <p:cxnSp>
            <p:nvCxnSpPr>
              <p:cNvPr id="160" name="직선 연결선 832">
                <a:extLst>
                  <a:ext uri="{FF2B5EF4-FFF2-40B4-BE49-F238E27FC236}">
                    <a16:creationId xmlns:a16="http://schemas.microsoft.com/office/drawing/2014/main" id="{049A8EA6-742B-8946-8EE6-D415969614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</p:grpSp>
        <p:grpSp>
          <p:nvGrpSpPr>
            <p:cNvPr id="168" name="그룹 835">
              <a:extLst>
                <a:ext uri="{FF2B5EF4-FFF2-40B4-BE49-F238E27FC236}">
                  <a16:creationId xmlns:a16="http://schemas.microsoft.com/office/drawing/2014/main" id="{8889E214-869F-D840-A418-1B8DDCE4060D}"/>
                </a:ext>
              </a:extLst>
            </p:cNvPr>
            <p:cNvGrpSpPr/>
            <p:nvPr/>
          </p:nvGrpSpPr>
          <p:grpSpPr>
            <a:xfrm rot="16200000">
              <a:off x="4392719" y="4792827"/>
              <a:ext cx="352384" cy="143512"/>
              <a:chOff x="5890169" y="4312037"/>
              <a:chExt cx="1895988" cy="1103725"/>
            </a:xfrm>
          </p:grpSpPr>
          <p:grpSp>
            <p:nvGrpSpPr>
              <p:cNvPr id="169" name="그룹 822">
                <a:extLst>
                  <a:ext uri="{FF2B5EF4-FFF2-40B4-BE49-F238E27FC236}">
                    <a16:creationId xmlns:a16="http://schemas.microsoft.com/office/drawing/2014/main" id="{9DA5AA8E-9668-E44E-94B6-2B524A002A9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72" name="직선 연결선 771">
                  <a:extLst>
                    <a:ext uri="{FF2B5EF4-FFF2-40B4-BE49-F238E27FC236}">
                      <a16:creationId xmlns:a16="http://schemas.microsoft.com/office/drawing/2014/main" id="{A146AE83-88D7-CE49-9CBD-956BEA6B8C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3" name="직선 연결선 789">
                  <a:extLst>
                    <a:ext uri="{FF2B5EF4-FFF2-40B4-BE49-F238E27FC236}">
                      <a16:creationId xmlns:a16="http://schemas.microsoft.com/office/drawing/2014/main" id="{89874F23-93A5-EC4F-815A-B4D2E42E48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4" name="직선 연결선 792">
                  <a:extLst>
                    <a:ext uri="{FF2B5EF4-FFF2-40B4-BE49-F238E27FC236}">
                      <a16:creationId xmlns:a16="http://schemas.microsoft.com/office/drawing/2014/main" id="{6BF7BA46-99E5-EE49-918F-9C38CD53F2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5" name="직선 연결선 807">
                  <a:extLst>
                    <a:ext uri="{FF2B5EF4-FFF2-40B4-BE49-F238E27FC236}">
                      <a16:creationId xmlns:a16="http://schemas.microsoft.com/office/drawing/2014/main" id="{F7970233-9407-7D4B-9907-DB1DC199A3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6" name="직선 연결선 810">
                  <a:extLst>
                    <a:ext uri="{FF2B5EF4-FFF2-40B4-BE49-F238E27FC236}">
                      <a16:creationId xmlns:a16="http://schemas.microsoft.com/office/drawing/2014/main" id="{E013863D-75DA-9B43-8E15-01C066402B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7" name="직선 연결선 815">
                  <a:extLst>
                    <a:ext uri="{FF2B5EF4-FFF2-40B4-BE49-F238E27FC236}">
                      <a16:creationId xmlns:a16="http://schemas.microsoft.com/office/drawing/2014/main" id="{E6695DFA-1C02-5F44-8B48-3FE91C348F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8" name="직선 연결선 819">
                  <a:extLst>
                    <a:ext uri="{FF2B5EF4-FFF2-40B4-BE49-F238E27FC236}">
                      <a16:creationId xmlns:a16="http://schemas.microsoft.com/office/drawing/2014/main" id="{3A3C2375-E429-B04B-A1FF-AA828F5C64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70" name="직선 연결선 826">
                <a:extLst>
                  <a:ext uri="{FF2B5EF4-FFF2-40B4-BE49-F238E27FC236}">
                    <a16:creationId xmlns:a16="http://schemas.microsoft.com/office/drawing/2014/main" id="{70F009D3-6FF6-B947-A2CC-749D9BB5AB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  <p:cxnSp>
            <p:nvCxnSpPr>
              <p:cNvPr id="171" name="직선 연결선 832">
                <a:extLst>
                  <a:ext uri="{FF2B5EF4-FFF2-40B4-BE49-F238E27FC236}">
                    <a16:creationId xmlns:a16="http://schemas.microsoft.com/office/drawing/2014/main" id="{38BE06EC-204E-FD4E-8716-50C1EC2BEF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09530E59-57CE-464A-8C75-B1C8B7CF8F74}"/>
                </a:ext>
              </a:extLst>
            </p:cNvPr>
            <p:cNvSpPr/>
            <p:nvPr/>
          </p:nvSpPr>
          <p:spPr bwMode="auto">
            <a:xfrm>
              <a:off x="3954981" y="3094662"/>
              <a:ext cx="723284" cy="692188"/>
            </a:xfrm>
            <a:prstGeom prst="ellipse">
              <a:avLst/>
            </a:prstGeom>
            <a:noFill/>
            <a:ln w="19050" cap="flat" cmpd="sng" algn="ctr">
              <a:solidFill>
                <a:srgbClr val="0432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0" name="Up Arrow 59">
              <a:extLst>
                <a:ext uri="{FF2B5EF4-FFF2-40B4-BE49-F238E27FC236}">
                  <a16:creationId xmlns:a16="http://schemas.microsoft.com/office/drawing/2014/main" id="{6B945B2F-7A0E-6944-84C2-1183BDDAC17A}"/>
                </a:ext>
              </a:extLst>
            </p:cNvPr>
            <p:cNvSpPr/>
            <p:nvPr/>
          </p:nvSpPr>
          <p:spPr bwMode="auto">
            <a:xfrm rot="5400000">
              <a:off x="2970610" y="2990637"/>
              <a:ext cx="457200" cy="923026"/>
            </a:xfrm>
            <a:prstGeom prst="upArrow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BE3360A6-953D-499A-A1E6-0EFA9C8689E2}"/>
              </a:ext>
            </a:extLst>
          </p:cNvPr>
          <p:cNvSpPr txBox="1"/>
          <p:nvPr/>
        </p:nvSpPr>
        <p:spPr>
          <a:xfrm>
            <a:off x="320444" y="5326142"/>
            <a:ext cx="215165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NAND String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6738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/>
              <a:t>SSD Organization &amp; Request Handling</a:t>
            </a:r>
          </a:p>
          <a:p>
            <a:endParaRPr lang="en-US" sz="3200" dirty="0"/>
          </a:p>
          <a:p>
            <a:r>
              <a:rPr lang="en-US" sz="3200" dirty="0"/>
              <a:t>NAND Flash Organization</a:t>
            </a:r>
          </a:p>
          <a:p>
            <a:endParaRPr lang="en-US" sz="3200" dirty="0"/>
          </a:p>
          <a:p>
            <a:r>
              <a:rPr lang="en-US" sz="3200" dirty="0"/>
              <a:t>NAND Flash Operations</a:t>
            </a:r>
            <a:endParaRPr lang="en-CH" sz="3200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9F5B9D6-98FC-437A-908C-6F716F60E6F5}"/>
              </a:ext>
            </a:extLst>
          </p:cNvPr>
          <p:cNvSpPr txBox="1">
            <a:spLocks/>
          </p:cNvSpPr>
          <p:nvPr/>
        </p:nvSpPr>
        <p:spPr bwMode="auto">
          <a:xfrm>
            <a:off x="228600" y="9144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3200" kern="0" dirty="0"/>
              <a:t>SSD Organization &amp; Request Handling</a:t>
            </a:r>
          </a:p>
          <a:p>
            <a:endParaRPr lang="en-US" sz="3200" kern="0" dirty="0"/>
          </a:p>
          <a:p>
            <a:r>
              <a:rPr lang="en-US" sz="3200" kern="0" dirty="0">
                <a:solidFill>
                  <a:schemeClr val="bg1">
                    <a:lumMod val="65000"/>
                  </a:schemeClr>
                </a:solidFill>
              </a:rPr>
              <a:t>NAND Flash Organization</a:t>
            </a:r>
          </a:p>
          <a:p>
            <a:endParaRPr lang="en-US" sz="3200" kern="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3200" kern="0" dirty="0">
                <a:solidFill>
                  <a:schemeClr val="bg1">
                    <a:lumMod val="65000"/>
                  </a:schemeClr>
                </a:solidFill>
              </a:rPr>
              <a:t>NAND Flash Operations</a:t>
            </a:r>
            <a:endParaRPr lang="en-CH" sz="3200" kern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21504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Pages and Blocks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large number (&gt; 100,000) of cells operate concurrently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1D3E41-5263-3A45-AAFB-426DE1B5CAB4}"/>
              </a:ext>
            </a:extLst>
          </p:cNvPr>
          <p:cNvGrpSpPr/>
          <p:nvPr/>
        </p:nvGrpSpPr>
        <p:grpSpPr>
          <a:xfrm>
            <a:off x="1446581" y="2534949"/>
            <a:ext cx="795849" cy="2819400"/>
            <a:chOff x="1371600" y="2286000"/>
            <a:chExt cx="914400" cy="32393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F4856D-C104-AB49-8B84-9ABE9319A2D8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D5F09E4-4343-F746-8901-F6A54B591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F2F7F47-06AA-8C49-A602-ED3C60238C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B76D198-5C95-784F-9FE1-18BB711565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A5BAF3B-A6CB-4746-B826-1141C8017F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EFFE635-2895-A841-B7EB-3455CF64D5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6217726-C9F7-0F4F-AAA5-274254B448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5E549F-73AF-9946-BD33-70052E7FBA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1494AA9-07FF-FF4B-A517-BE6408C85F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11D8A2-7F47-7642-8050-41CD612FDAFB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E7E3B3A-476B-844D-8D4C-15729EF65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7403F-5404-774A-9577-6199E0DD3E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633C9-5C91-B340-BC31-6F1E944610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9D6C12-9815-CB47-999C-5A80AFE03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246ECC-E4F4-3D4B-ADFB-FD91B0A3D7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496EB4-813D-F143-B4A9-CACA557A8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F167EDF-CD30-9749-9606-4EB0EED103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F8427F-D587-4E4A-AA24-6FBFE87C20D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E821DB8-4E77-124D-9CF8-914435FAF518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7553A75-2955-4B43-BD7A-005DD06F1C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C2B1DEE-3E32-2F4E-8F99-75D7C32EE4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3C456BA-6896-C947-8122-0503DBB9CA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E8CA02C-84D8-C546-A979-EF741E568D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90C186F-4FBB-A944-92C2-E4B0EB5C68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062B15F-9CF5-5A46-B41D-4C2274BD4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DEE7D7-3083-204C-9509-C38EB95618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2B1B6DE-7181-564A-93D5-B054B2A44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9FA9837-BE66-6A47-99EC-9AAE3BF1550C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4057CEE-D372-6B4C-BE5E-5D5C0237A4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A2B5749-6DA0-B140-9755-6DA060C3A3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014105-F9D2-0C4E-9C9D-0823642D6B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45B9EE7-7FA9-0047-BAC3-29D2E69C7C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5550BB-CC19-5D4B-B5FB-963A3030B2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C45E92C-78DD-F542-A011-BF88863C1B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BDA0F39-DFDE-2F42-921A-C3A138195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1931BD-BD32-5742-9069-64A4962F0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64931C4-4544-3644-BEF5-3D8D8C4BEE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E1B439-B535-424B-BC7C-DBECAEC5CB9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988036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50520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CC96504-D5A6-A049-B14E-5A5C20FA9637}"/>
              </a:ext>
            </a:extLst>
          </p:cNvPr>
          <p:cNvGrpSpPr/>
          <p:nvPr/>
        </p:nvGrpSpPr>
        <p:grpSpPr>
          <a:xfrm>
            <a:off x="2688120" y="2534949"/>
            <a:ext cx="795849" cy="2819400"/>
            <a:chOff x="1371600" y="2286000"/>
            <a:chExt cx="914400" cy="3239382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63B1348-F476-2345-93EB-F69521059C47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455F4B1A-81D4-9346-9F46-DB60BBBDF6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B9A62357-4CDE-EE48-A146-EC66E4EA455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912081BD-6A95-944E-9031-A07A64C5826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7C01CB77-FFAC-DC4F-9846-62FA92071D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BF80EED5-73A3-7E4B-BB23-ACC16C1B757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99385877-6203-C145-BAAE-3978B6637B9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06C39C15-42EA-4F4B-B375-4234D91BC0E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06D621BF-BEF6-7948-8CF0-CCA7B70078B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367C1B34-1B0F-1B4D-979D-B61C9C0C4166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3999C08F-6E52-294B-B7F2-009D89047DD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7576091D-4EF2-AE42-9CD8-CD1546B0586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7C52DDC2-23DF-D443-AF66-C8C461ED36D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A502891D-E9A8-7B4E-9002-BEDDA24DA25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275D103D-9B85-BC48-B1CC-21C0A18F4B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4F3DCBEF-BEF6-5B45-86A1-AEA14CBBAA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F603203-C781-5041-A185-B1105E3A736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A48EF71-3F2C-E747-A8AE-5189DF49EE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3DC3C2A7-0E13-3341-B97B-3AB5BFA33856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74AD29DB-87B7-BF40-8295-77CF1289BB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B643243A-8970-8746-8085-AEFA2AB8AAE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D6421A0F-3D5E-F541-830D-E9AFE414C2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69F02FE8-EC57-6540-AF6A-AFDC15292E6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F320CC31-A54A-864E-8B5C-8F0EAD1F1F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07E8EA27-A9D9-5347-ACEF-62F027AB4B7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BE1085AA-F664-E045-AF26-B9FC9C7A81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36BDA1D5-2BA0-1B44-960A-07BC8D9DC8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95D0F1D3-DF7D-184B-8137-25B45C999CC3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7604BF0F-3D1D-7F47-9EDE-622DDDCC02F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23F27CE-8AB1-7D4F-820B-57F71E515B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0E2C9819-8C75-0C4D-BD09-9E3CDD00E4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458C1BD8-014B-BB4A-A465-F586E080B92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A8054829-4888-5F4A-9ACF-9BCA5B8FE58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9145BA84-450C-9142-A658-DEAF39A9A1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4E537772-9EF5-3049-9282-3182BF16CD8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A291F7D-1D8F-7946-871A-BD852F89C4C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D36131B2-CF1D-DA4A-9DE8-300C999092A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8486792-01A1-3D4F-AD60-7A0833C06F3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229575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4843927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B3CA7A2D-2D46-C245-BFCF-02078A11F674}"/>
              </a:ext>
            </a:extLst>
          </p:cNvPr>
          <p:cNvGrpSpPr/>
          <p:nvPr/>
        </p:nvGrpSpPr>
        <p:grpSpPr>
          <a:xfrm>
            <a:off x="4026847" y="2534949"/>
            <a:ext cx="795849" cy="2819400"/>
            <a:chOff x="1371600" y="2286000"/>
            <a:chExt cx="914400" cy="3239382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B22DEA32-AE13-414D-97D3-188DEBA931F7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190E41E9-48A1-5B4D-94F1-521EA85CF9F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63DCF48B-FEAC-9A44-9167-19BECF8879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9931543-2817-CD48-BD99-A1E75C0B15B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F053649F-B16F-2347-870B-625BD8F334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FEE09E8D-F641-3042-8AF2-0BA4F65D51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DE42362C-032B-914E-BFE7-22C7635D0C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C4A455BD-4BD1-E243-AB0B-4AA9AA2276B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1F53FD00-49D0-4E4E-87D8-27B854A298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96AD7448-57D0-7A4D-B310-6B3639E636C7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2B72D286-A3F7-5845-9B6B-9AE9F1B640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81B1E0E8-F325-CC43-BB87-A5328CC5D2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B9F864C1-927E-214F-B91E-42E8BD72E3A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BA502D84-C25E-574C-9345-F3A09406596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7BF27EE8-5298-674C-B12D-EBCB631BF6C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56B32F79-8EFC-5349-915F-0230A09EEE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231BBAD9-2351-7E4D-80E7-39D7013395C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0EC7D569-74C8-FE4B-A1D0-E4B7494B984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6B8E4135-E26F-BF4C-A09C-C0D24DF00AB6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AB894C7B-C3AD-3548-8A65-8C8F482086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95B523E6-3591-384B-8B08-F70AA210498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6DED9BD1-D513-E441-A002-E4C57992FD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B9DA34BA-D532-1344-BA82-C9E5D8D7A49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C3909554-24DF-A84C-A746-6CF216E68D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4AD3B719-BE1A-7D46-989F-F4B0F9284C5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1A37189A-E833-C14D-B383-EBB695A0806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CA437102-EB56-5F4C-852C-BA1BDEF6AAC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81F41082-5302-5D4C-A093-B9C301F5BAEE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412EB540-11AC-064F-A21B-B9F0C491A71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74BA6244-2C00-1F4A-B4A3-85BDB18A31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B2449851-72FF-CF4D-8171-85BE629355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F04F9787-9B3A-EB48-AA1F-56642F1A5D0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29B6C74C-FAFF-744E-9AA1-B21EBDF1703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ADA581F7-39DB-F542-9578-C84560080B8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80F473A3-A1DA-C343-BD35-CE16E8DA443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9A48E6CC-54DD-4149-8EAF-C6C323FCB40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ACB7BB0D-DCCE-2546-8391-D85ADE2080A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00C61AFD-C845-1E4A-8535-623B7307DF4B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4568302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033734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A364996D-2E20-F744-A2E7-7B4B8D90AC3C}"/>
              </a:ext>
            </a:extLst>
          </p:cNvPr>
          <p:cNvGrpSpPr/>
          <p:nvPr/>
        </p:nvGrpSpPr>
        <p:grpSpPr>
          <a:xfrm>
            <a:off x="5216654" y="2534949"/>
            <a:ext cx="795849" cy="2819400"/>
            <a:chOff x="1371600" y="2286000"/>
            <a:chExt cx="914400" cy="3239382"/>
          </a:xfrm>
        </p:grpSpPr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79E00786-B68A-E646-AA10-F1E95F744E02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39D6318F-900E-E04B-840E-1018808575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E9935DA8-13F8-074D-A9F6-B17EDEBE70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00D7726A-CCED-FB4C-A534-BF5FEBE9B1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5DACB8FD-43F0-8840-8653-4D70801E832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FA30DE43-B82F-A947-8F0C-48913D1C5FE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2CC3A56C-451A-AF48-9AAC-B3B192B48A3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9" name="Straight Connector 258">
                <a:extLst>
                  <a:ext uri="{FF2B5EF4-FFF2-40B4-BE49-F238E27FC236}">
                    <a16:creationId xmlns:a16="http://schemas.microsoft.com/office/drawing/2014/main" id="{696720E7-08A2-C145-9EF4-98D95732D63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4D4BD7FE-15E3-EB47-AE18-CFDFE6CA072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95C3544D-C38C-F44A-A4BB-B9A088AD0BE9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4DDF5668-C813-A144-934D-88B40E9F30A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FB661139-58E2-B04C-80DE-06C95F99768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5B8A4F27-5984-1340-AF65-9F46F191A1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AB778260-54CB-B943-B2E6-915A0B70BBB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8A7A5EDE-4F91-2044-AB3B-3D53248462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878BE4AB-E574-8049-BFFA-421591679B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8E7486C0-D221-7041-9D00-E6D22CFFC51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E8E3D9D5-071D-6740-9F0F-EE4246A912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52A3B8E5-838E-6E4D-8B75-4A6523BAB61D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DBD41FD3-2D3C-CC4F-B55C-8410C187F08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6B8D0865-46F1-E646-A379-87DA53BAF15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DA33DCF3-D93E-9D46-AFCC-F8E34A1AA7D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30D49783-5E06-444D-AB4A-2033ACA3A2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3730A003-EDE9-0442-A453-3FFDDCC98BB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E35B1933-EF82-0646-81D2-BCDB6A07E22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9A512644-E907-C94D-9AAE-B9C50AB88B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F7C25E19-45A3-DB48-9B0C-8FE533E1131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CE453C40-295D-CC43-BE33-ABF6EEE28449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8346E030-5166-DD4C-A0F6-B4CA9500D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F812A3EE-2FE0-8F46-A904-A1E2F620EF4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A67149C5-EF50-354B-AEE0-8BEE183A1F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F86E44FE-A508-8F4D-87B3-C5E88085BA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2507FBA5-F90E-B440-A43D-2FDDF8BA50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40324183-D21B-0B48-BA15-03C857A48F0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94FAFE48-C01C-7A47-ADDF-58D24BEAC02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367A4922-3290-1F4D-AE67-00B128F6E1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E9C267BC-66B1-4C49-8F66-37AFC77B18C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3B87700F-8199-384E-B17E-D0A4411AF90B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5758109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054449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2A175A4E-5223-6642-9DE8-382DC8D49FE6}"/>
              </a:ext>
            </a:extLst>
          </p:cNvPr>
          <p:cNvGrpSpPr/>
          <p:nvPr/>
        </p:nvGrpSpPr>
        <p:grpSpPr>
          <a:xfrm>
            <a:off x="7237369" y="2534949"/>
            <a:ext cx="795849" cy="2819400"/>
            <a:chOff x="1371600" y="2286000"/>
            <a:chExt cx="914400" cy="3239382"/>
          </a:xfrm>
        </p:grpSpPr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72E65D1C-5219-124F-B5F6-BF1FB8E09AEB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294" name="Straight Connector 293">
                <a:extLst>
                  <a:ext uri="{FF2B5EF4-FFF2-40B4-BE49-F238E27FC236}">
                    <a16:creationId xmlns:a16="http://schemas.microsoft.com/office/drawing/2014/main" id="{65114C04-02A7-B240-B53E-D4CDDBCD184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3393955C-CF05-4E46-926E-D4F3834BEA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2FAFEAA7-4322-9E4C-9810-BC53FD255E6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3C30B79A-5B27-8D48-8C4E-8CE5BBA1B98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2FEE3987-21BC-E349-AD28-4E6AD44B7D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B008411B-CAB1-8E45-9420-133762543BA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97A8EF2F-999B-984F-BE43-7397A7130C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4AB474F7-7A6C-F94D-892C-F2B0B9A288C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D03DAF0A-A81E-2643-90C8-B3500680C8A7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A1E52F11-749C-614D-B196-0F8CE76DD5F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A697CFB9-3E88-1648-9676-8EA93ACF5CA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8" name="Straight Connector 287">
                <a:extLst>
                  <a:ext uri="{FF2B5EF4-FFF2-40B4-BE49-F238E27FC236}">
                    <a16:creationId xmlns:a16="http://schemas.microsoft.com/office/drawing/2014/main" id="{57070557-C5B2-C749-A4B1-B56917F020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9" name="Straight Connector 288">
                <a:extLst>
                  <a:ext uri="{FF2B5EF4-FFF2-40B4-BE49-F238E27FC236}">
                    <a16:creationId xmlns:a16="http://schemas.microsoft.com/office/drawing/2014/main" id="{D480D331-2895-E249-931C-270DFBF8E2A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0" name="Straight Connector 289">
                <a:extLst>
                  <a:ext uri="{FF2B5EF4-FFF2-40B4-BE49-F238E27FC236}">
                    <a16:creationId xmlns:a16="http://schemas.microsoft.com/office/drawing/2014/main" id="{16234335-9F10-0D4F-9CC9-FA3D752489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2150C641-92F1-1248-A40E-282FB676775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2" name="Straight Connector 291">
                <a:extLst>
                  <a:ext uri="{FF2B5EF4-FFF2-40B4-BE49-F238E27FC236}">
                    <a16:creationId xmlns:a16="http://schemas.microsoft.com/office/drawing/2014/main" id="{4505BBE8-25F4-2849-A66B-3926277E95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F6AE0EF0-4788-0E46-B01B-2DCF03CDCE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21E1A7D-D99A-7148-BF25-E242458D1285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D16AA270-CA64-7D48-80D7-FA2A718615E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30F4BA7D-9B91-1742-B175-6DA57F4129B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040BEC03-6D65-234D-9E88-9F720EEB3D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887B1230-22CA-724E-814C-1C2CC2C4040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E84F2133-1DE8-F349-925C-C077201403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281E72DA-9630-884C-A6CF-EE4B7115E98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B79D0E2D-B80B-E84F-A7D3-57EB45130D3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85" name="Straight Connector 284">
                <a:extLst>
                  <a:ext uri="{FF2B5EF4-FFF2-40B4-BE49-F238E27FC236}">
                    <a16:creationId xmlns:a16="http://schemas.microsoft.com/office/drawing/2014/main" id="{FB4720E0-DBA5-8C40-9541-90CA67C0D89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B4A49A9B-3575-E74B-952C-C8AA722D5774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82AC9B36-6F10-2640-BCD0-356EB72A6EF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271" name="Straight Connector 270">
                <a:extLst>
                  <a:ext uri="{FF2B5EF4-FFF2-40B4-BE49-F238E27FC236}">
                    <a16:creationId xmlns:a16="http://schemas.microsoft.com/office/drawing/2014/main" id="{12FB6052-2293-FD47-8293-D7E65F1C6A9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CC9D6F6F-9FCD-C748-8438-823A84027F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AAD242BB-C938-7D43-AF2E-99998BF5C1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C68AF64A-8868-1044-9D48-FF7FFC13B9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6B2F0187-AA30-7149-9118-A8490AA54C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F1E36BC3-5613-7A42-865D-E8BC2BDD401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50E4A689-DCB6-A243-B3D2-F441D725D95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66A18A1F-C1C1-FF42-A156-FA426110360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EBF24D2F-8CCF-DF43-BA9D-30CE9F876872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7532763" y="1702229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927F8B9E-09B0-7C47-B1C8-97A5DF48BF47}"/>
              </a:ext>
            </a:extLst>
          </p:cNvPr>
          <p:cNvSpPr txBox="1"/>
          <p:nvPr/>
        </p:nvSpPr>
        <p:spPr>
          <a:xfrm>
            <a:off x="6417776" y="3615905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81CC38-5868-B440-8DE1-4B236A38B9E6}"/>
              </a:ext>
            </a:extLst>
          </p:cNvPr>
          <p:cNvGrpSpPr/>
          <p:nvPr/>
        </p:nvGrpSpPr>
        <p:grpSpPr>
          <a:xfrm>
            <a:off x="260169" y="2452449"/>
            <a:ext cx="6963374" cy="2620425"/>
            <a:chOff x="260169" y="2452449"/>
            <a:chExt cx="6963374" cy="26204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520528C-6D6C-A345-88DD-3D38287708B0}"/>
                </a:ext>
              </a:extLst>
            </p:cNvPr>
            <p:cNvGrpSpPr/>
            <p:nvPr/>
          </p:nvGrpSpPr>
          <p:grpSpPr>
            <a:xfrm>
              <a:off x="260169" y="2452449"/>
              <a:ext cx="6963374" cy="2620425"/>
              <a:chOff x="260169" y="2452449"/>
              <a:chExt cx="6963374" cy="2620425"/>
            </a:xfrm>
          </p:grpSpPr>
          <p:cxnSp>
            <p:nvCxnSpPr>
              <p:cNvPr id="304" name="Straight Connector 303">
                <a:extLst>
                  <a:ext uri="{FF2B5EF4-FFF2-40B4-BE49-F238E27FC236}">
                    <a16:creationId xmlns:a16="http://schemas.microsoft.com/office/drawing/2014/main" id="{8C95F16E-0F61-AE46-B515-5E14D3309C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2849299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1FA59D60-1DBF-8142-9AC4-EFED49D234B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3440142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F211C3E-3E38-0145-A441-994A30E9CEA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4310872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57A9F847-80A2-5941-96CD-6E7AD169D68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4890770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99633191-F089-D441-ADE3-D7EC8476B420}"/>
                  </a:ext>
                </a:extLst>
              </p:cNvPr>
              <p:cNvSpPr txBox="1"/>
              <p:nvPr/>
            </p:nvSpPr>
            <p:spPr>
              <a:xfrm>
                <a:off x="442911" y="264128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0</a:t>
                </a:r>
              </a:p>
            </p:txBody>
          </p:sp>
          <p:sp>
            <p:nvSpPr>
              <p:cNvPr id="313" name="TextBox 312">
                <a:extLst>
                  <a:ext uri="{FF2B5EF4-FFF2-40B4-BE49-F238E27FC236}">
                    <a16:creationId xmlns:a16="http://schemas.microsoft.com/office/drawing/2014/main" id="{6A838D1D-A654-1647-B230-A0E32FD4C9CC}"/>
                  </a:ext>
                </a:extLst>
              </p:cNvPr>
              <p:cNvSpPr txBox="1"/>
              <p:nvPr/>
            </p:nvSpPr>
            <p:spPr>
              <a:xfrm>
                <a:off x="448482" y="2452449"/>
                <a:ext cx="953018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CH" sz="1400" b="1" dirty="0">
                    <a:solidFill>
                      <a:schemeClr val="bg1">
                        <a:lumMod val="50000"/>
                      </a:schemeClr>
                    </a:solidFill>
                    <a:latin typeface="Cambria" panose="02040503050406030204" pitchFamily="18" charset="0"/>
                  </a:rPr>
                  <a:t>Wordline</a:t>
                </a:r>
                <a:endParaRPr lang="en-CH" sz="1400" b="1" baseline="-250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87E4F01-0A66-6C47-B457-AEA8D40E0B0D}"/>
                  </a:ext>
                </a:extLst>
              </p:cNvPr>
              <p:cNvSpPr txBox="1"/>
              <p:nvPr/>
            </p:nvSpPr>
            <p:spPr>
              <a:xfrm>
                <a:off x="442911" y="325547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A6952A85-7B97-3249-8EDF-79709A9CB46E}"/>
                  </a:ext>
                </a:extLst>
              </p:cNvPr>
              <p:cNvSpPr txBox="1"/>
              <p:nvPr/>
            </p:nvSpPr>
            <p:spPr>
              <a:xfrm>
                <a:off x="260169" y="4124085"/>
                <a:ext cx="806631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126</a:t>
                </a:r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958EC60D-0241-6F49-898F-8D48112E88C7}"/>
                  </a:ext>
                </a:extLst>
              </p:cNvPr>
              <p:cNvSpPr txBox="1"/>
              <p:nvPr/>
            </p:nvSpPr>
            <p:spPr>
              <a:xfrm>
                <a:off x="260169" y="4703542"/>
                <a:ext cx="806631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127</a:t>
                </a:r>
              </a:p>
            </p:txBody>
          </p:sp>
        </p:grp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F1526ED5-AE73-6244-8A1B-1ED4ED7B1FD2}"/>
                </a:ext>
              </a:extLst>
            </p:cNvPr>
            <p:cNvSpPr txBox="1"/>
            <p:nvPr/>
          </p:nvSpPr>
          <p:spPr>
            <a:xfrm>
              <a:off x="6477593" y="3216717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4D834963-9F12-E240-AA7C-C2B62FF1A0AA}"/>
                </a:ext>
              </a:extLst>
            </p:cNvPr>
            <p:cNvSpPr txBox="1"/>
            <p:nvPr/>
          </p:nvSpPr>
          <p:spPr>
            <a:xfrm>
              <a:off x="6477593" y="2632519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FB3C59E7-911B-1B49-AB09-FC8613AE6650}"/>
                </a:ext>
              </a:extLst>
            </p:cNvPr>
            <p:cNvSpPr txBox="1"/>
            <p:nvPr/>
          </p:nvSpPr>
          <p:spPr>
            <a:xfrm>
              <a:off x="6477593" y="4079605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4E1222E0-872D-5042-8A91-803DFD6C063C}"/>
                </a:ext>
              </a:extLst>
            </p:cNvPr>
            <p:cNvSpPr txBox="1"/>
            <p:nvPr/>
          </p:nvSpPr>
          <p:spPr>
            <a:xfrm>
              <a:off x="6477593" y="4670508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39C379-DBE4-3442-8437-E64D2763F862}"/>
              </a:ext>
            </a:extLst>
          </p:cNvPr>
          <p:cNvGrpSpPr/>
          <p:nvPr/>
        </p:nvGrpSpPr>
        <p:grpSpPr>
          <a:xfrm>
            <a:off x="76200" y="2065083"/>
            <a:ext cx="8153400" cy="1084356"/>
            <a:chOff x="76200" y="2065083"/>
            <a:chExt cx="8153400" cy="108435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40FFB06-3FDF-9D4F-85B1-B3CABAFBAF80}"/>
                </a:ext>
              </a:extLst>
            </p:cNvPr>
            <p:cNvSpPr/>
            <p:nvPr/>
          </p:nvSpPr>
          <p:spPr bwMode="auto">
            <a:xfrm>
              <a:off x="442911" y="2452712"/>
              <a:ext cx="7786689" cy="696727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7EA8A126-4C57-9C4B-8079-08E9AAEA363E}"/>
                </a:ext>
              </a:extLst>
            </p:cNvPr>
            <p:cNvSpPr txBox="1"/>
            <p:nvPr/>
          </p:nvSpPr>
          <p:spPr>
            <a:xfrm>
              <a:off x="76200" y="2065083"/>
              <a:ext cx="209685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Page = 16 + </a:t>
              </a:r>
              <a:r>
                <a:rPr lang="el-GR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α</a:t>
              </a:r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 KiB</a:t>
              </a:r>
              <a:endParaRPr lang="en-CH" b="1" baseline="-25000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11704F8-7DE0-B34D-9EB4-D696D845DB87}"/>
              </a:ext>
            </a:extLst>
          </p:cNvPr>
          <p:cNvGrpSpPr/>
          <p:nvPr/>
        </p:nvGrpSpPr>
        <p:grpSpPr>
          <a:xfrm>
            <a:off x="133048" y="2071561"/>
            <a:ext cx="8248952" cy="3802589"/>
            <a:chOff x="133048" y="2071561"/>
            <a:chExt cx="8248952" cy="3802589"/>
          </a:xfrm>
        </p:grpSpPr>
        <p:sp>
          <p:nvSpPr>
            <p:cNvPr id="318" name="Rectangle 317">
              <a:extLst>
                <a:ext uri="{FF2B5EF4-FFF2-40B4-BE49-F238E27FC236}">
                  <a16:creationId xmlns:a16="http://schemas.microsoft.com/office/drawing/2014/main" id="{E8DACA39-260E-DF44-9CAB-4935525175EF}"/>
                </a:ext>
              </a:extLst>
            </p:cNvPr>
            <p:cNvSpPr/>
            <p:nvPr/>
          </p:nvSpPr>
          <p:spPr bwMode="auto">
            <a:xfrm>
              <a:off x="133048" y="2071561"/>
              <a:ext cx="8248952" cy="3394328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72C647F5-69F0-FE49-9D0D-740977A61610}"/>
                </a:ext>
              </a:extLst>
            </p:cNvPr>
            <p:cNvSpPr txBox="1"/>
            <p:nvPr/>
          </p:nvSpPr>
          <p:spPr>
            <a:xfrm>
              <a:off x="3594655" y="5504818"/>
              <a:ext cx="476534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 = {(# of WL)×(# of bits per cell)} pages</a:t>
              </a:r>
              <a:endPara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346634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Pages and Blocks (Continued)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Program and erase: Unidirectional</a:t>
            </a:r>
          </a:p>
          <a:p>
            <a:pPr lvl="1"/>
            <a:r>
              <a:rPr lang="en-CH" dirty="0"/>
              <a:t>Programming a cell </a:t>
            </a:r>
            <a:r>
              <a:rPr lang="en-CH" dirty="0">
                <a:sym typeface="Wingdings" pitchFamily="2" charset="2"/>
              </a:rPr>
              <a:t> </a:t>
            </a:r>
            <a:r>
              <a:rPr lang="en-CH" dirty="0">
                <a:solidFill>
                  <a:srgbClr val="0070C0"/>
                </a:solidFill>
                <a:sym typeface="Wingdings" pitchFamily="2" charset="2"/>
              </a:rPr>
              <a:t>Increasing</a:t>
            </a:r>
            <a:r>
              <a:rPr lang="en-CH" dirty="0">
                <a:sym typeface="Wingdings" pitchFamily="2" charset="2"/>
              </a:rPr>
              <a:t> the cell’s V</a:t>
            </a:r>
            <a:r>
              <a:rPr lang="en-CH" baseline="-25000" dirty="0">
                <a:sym typeface="Wingdings" pitchFamily="2" charset="2"/>
              </a:rPr>
              <a:t>TH</a:t>
            </a:r>
          </a:p>
          <a:p>
            <a:pPr lvl="1"/>
            <a:r>
              <a:rPr lang="en-CH" dirty="0">
                <a:sym typeface="Wingdings" pitchFamily="2" charset="2"/>
              </a:rPr>
              <a:t>Eraseing a cell  </a:t>
            </a:r>
            <a:r>
              <a:rPr lang="en-CH" dirty="0">
                <a:solidFill>
                  <a:srgbClr val="0070C0"/>
                </a:solidFill>
                <a:sym typeface="Wingdings" pitchFamily="2" charset="2"/>
              </a:rPr>
              <a:t>Decreasing</a:t>
            </a:r>
            <a:r>
              <a:rPr lang="en-CH" dirty="0">
                <a:sym typeface="Wingdings" pitchFamily="2" charset="2"/>
              </a:rPr>
              <a:t> the cell’s V</a:t>
            </a:r>
            <a:r>
              <a:rPr lang="en-CH" baseline="-25000" dirty="0">
                <a:sym typeface="Wingdings" pitchFamily="2" charset="2"/>
              </a:rPr>
              <a:t>TH</a:t>
            </a:r>
          </a:p>
          <a:p>
            <a:endParaRPr lang="en-CH" dirty="0">
              <a:sym typeface="Wingdings" pitchFamily="2" charset="2"/>
            </a:endParaRPr>
          </a:p>
          <a:p>
            <a:r>
              <a:rPr lang="en-CH" dirty="0">
                <a:sym typeface="Wingdings" pitchFamily="2" charset="2"/>
              </a:rPr>
              <a:t>Programming a page cannot change ‘0’ cells to ‘1’ cells</a:t>
            </a:r>
            <a:br>
              <a:rPr lang="en-CH" dirty="0">
                <a:sym typeface="Wingdings" pitchFamily="2" charset="2"/>
              </a:rPr>
            </a:br>
            <a:r>
              <a:rPr lang="en-CH" dirty="0">
                <a:sym typeface="Wingdings" pitchFamily="2" charset="2"/>
              </a:rPr>
              <a:t>	 </a:t>
            </a:r>
            <a:r>
              <a:rPr lang="en-CH" dirty="0">
                <a:solidFill>
                  <a:srgbClr val="FF0000"/>
                </a:solidFill>
                <a:sym typeface="Wingdings" pitchFamily="2" charset="2"/>
              </a:rPr>
              <a:t>Erase-before-write property</a:t>
            </a:r>
          </a:p>
          <a:p>
            <a:endParaRPr lang="en-CH" dirty="0">
              <a:sym typeface="Wingdings" pitchFamily="2" charset="2"/>
            </a:endParaRPr>
          </a:p>
          <a:p>
            <a:r>
              <a:rPr lang="en-CH" dirty="0">
                <a:sym typeface="Wingdings" pitchFamily="2" charset="2"/>
              </a:rPr>
              <a:t>Erase unit: Block</a:t>
            </a:r>
          </a:p>
          <a:p>
            <a:pPr lvl="1"/>
            <a:r>
              <a:rPr lang="en-CH" dirty="0">
                <a:sym typeface="Wingdings" pitchFamily="2" charset="2"/>
              </a:rPr>
              <a:t>Increase erase bandwidth</a:t>
            </a:r>
          </a:p>
          <a:p>
            <a:pPr lvl="1"/>
            <a:r>
              <a:rPr lang="en-CH" dirty="0">
                <a:sym typeface="Wingdings" pitchFamily="2" charset="2"/>
              </a:rPr>
              <a:t>Makes in-place write on</a:t>
            </a:r>
            <a:br>
              <a:rPr lang="en-CH" dirty="0">
                <a:sym typeface="Wingdings" pitchFamily="2" charset="2"/>
              </a:rPr>
            </a:br>
            <a:r>
              <a:rPr lang="en-CH" dirty="0">
                <a:sym typeface="Wingdings" pitchFamily="2" charset="2"/>
              </a:rPr>
              <a:t>a page very inefficient</a:t>
            </a:r>
            <a:br>
              <a:rPr lang="en-CH" dirty="0">
                <a:sym typeface="Wingdings" pitchFamily="2" charset="2"/>
              </a:rPr>
            </a:br>
            <a:r>
              <a:rPr lang="en-CH" dirty="0">
                <a:sym typeface="Wingdings" pitchFamily="2" charset="2"/>
              </a:rPr>
              <a:t> Out-of-place write &amp; GC </a:t>
            </a:r>
          </a:p>
          <a:p>
            <a:pPr lvl="1"/>
            <a:endParaRPr lang="en-CH" dirty="0">
              <a:sym typeface="Wingdings" pitchFamily="2" charset="2"/>
            </a:endParaRPr>
          </a:p>
          <a:p>
            <a:endParaRPr lang="en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0B4B3EA-67BA-924D-B279-FE366DEA4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390" y="3648918"/>
            <a:ext cx="424815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301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CB7AB62-F059-F94F-A3F3-E53AD5AA81E7}"/>
              </a:ext>
            </a:extLst>
          </p:cNvPr>
          <p:cNvSpPr/>
          <p:nvPr/>
        </p:nvSpPr>
        <p:spPr bwMode="auto">
          <a:xfrm>
            <a:off x="260169" y="1600200"/>
            <a:ext cx="2406831" cy="4718050"/>
          </a:xfrm>
          <a:prstGeom prst="roundRect">
            <a:avLst>
              <a:gd name="adj" fmla="val 7049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Planes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large number (&gt; 1,000) of blocks share bitlines in a plane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1D3E41-5263-3A45-AAFB-426DE1B5CAB4}"/>
              </a:ext>
            </a:extLst>
          </p:cNvPr>
          <p:cNvGrpSpPr/>
          <p:nvPr/>
        </p:nvGrpSpPr>
        <p:grpSpPr>
          <a:xfrm>
            <a:off x="1446581" y="2534949"/>
            <a:ext cx="795849" cy="2819400"/>
            <a:chOff x="1371600" y="2286000"/>
            <a:chExt cx="914400" cy="32393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F4856D-C104-AB49-8B84-9ABE9319A2D8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D5F09E4-4343-F746-8901-F6A54B591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F2F7F47-06AA-8C49-A602-ED3C60238C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B76D198-5C95-784F-9FE1-18BB711565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A5BAF3B-A6CB-4746-B826-1141C8017F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EFFE635-2895-A841-B7EB-3455CF64D5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6217726-C9F7-0F4F-AAA5-274254B448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5E549F-73AF-9946-BD33-70052E7FBA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1494AA9-07FF-FF4B-A517-BE6408C85F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11D8A2-7F47-7642-8050-41CD612FDAFB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E7E3B3A-476B-844D-8D4C-15729EF65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7403F-5404-774A-9577-6199E0DD3E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633C9-5C91-B340-BC31-6F1E944610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9D6C12-9815-CB47-999C-5A80AFE03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246ECC-E4F4-3D4B-ADFB-FD91B0A3D7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496EB4-813D-F143-B4A9-CACA557A8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F167EDF-CD30-9749-9606-4EB0EED103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F8427F-D587-4E4A-AA24-6FBFE87C20D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E821DB8-4E77-124D-9CF8-914435FAF518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7553A75-2955-4B43-BD7A-005DD06F1C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C2B1DEE-3E32-2F4E-8F99-75D7C32EE4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3C456BA-6896-C947-8122-0503DBB9CA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E8CA02C-84D8-C546-A979-EF741E568D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90C186F-4FBB-A944-92C2-E4B0EB5C68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062B15F-9CF5-5A46-B41D-4C2274BD4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DEE7D7-3083-204C-9509-C38EB95618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2B1B6DE-7181-564A-93D5-B054B2A44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9FA9837-BE66-6A47-99EC-9AAE3BF1550C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4057CEE-D372-6B4C-BE5E-5D5C0237A4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A2B5749-6DA0-B140-9755-6DA060C3A3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014105-F9D2-0C4E-9C9D-0823642D6B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45B9EE7-7FA9-0047-BAC3-29D2E69C7C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5550BB-CC19-5D4B-B5FB-963A3030B2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C45E92C-78DD-F542-A011-BF88863C1B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BDA0F39-DFDE-2F42-921A-C3A138195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1931BD-BD32-5742-9069-64A4962F0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64931C4-4544-3644-BEF5-3D8D8C4BEE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E1B439-B535-424B-BC7C-DBECAEC5CB9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988036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628425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352800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505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4009425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4909994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4634369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576110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5239414" y="1702229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927F8B9E-09B0-7C47-B1C8-97A5DF48BF47}"/>
              </a:ext>
            </a:extLst>
          </p:cNvPr>
          <p:cNvSpPr txBox="1"/>
          <p:nvPr/>
        </p:nvSpPr>
        <p:spPr>
          <a:xfrm>
            <a:off x="5000025" y="38100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AAB1292-5E30-1547-A1FA-49AD1F2E4911}"/>
              </a:ext>
            </a:extLst>
          </p:cNvPr>
          <p:cNvGrpSpPr/>
          <p:nvPr/>
        </p:nvGrpSpPr>
        <p:grpSpPr>
          <a:xfrm>
            <a:off x="1018647" y="2849299"/>
            <a:ext cx="1429050" cy="2041472"/>
            <a:chOff x="1018647" y="2849299"/>
            <a:chExt cx="6204896" cy="2041472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8C95F16E-0F61-AE46-B515-5E14D3309CB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2849299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1FA59D60-1DBF-8142-9AC4-EFED49D234B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3440142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FF211C3E-3E38-0145-A441-994A30E9CE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310872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57A9F847-80A2-5941-96CD-6E7AD169D68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890770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08" name="TextBox 307">
            <a:extLst>
              <a:ext uri="{FF2B5EF4-FFF2-40B4-BE49-F238E27FC236}">
                <a16:creationId xmlns:a16="http://schemas.microsoft.com/office/drawing/2014/main" id="{F1526ED5-AE73-6244-8A1B-1ED4ED7B1FD2}"/>
              </a:ext>
            </a:extLst>
          </p:cNvPr>
          <p:cNvSpPr txBox="1"/>
          <p:nvPr/>
        </p:nvSpPr>
        <p:spPr>
          <a:xfrm>
            <a:off x="5059842" y="3059575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4D834963-9F12-E240-AA7C-C2B62FF1A0AA}"/>
              </a:ext>
            </a:extLst>
          </p:cNvPr>
          <p:cNvSpPr txBox="1"/>
          <p:nvPr/>
        </p:nvSpPr>
        <p:spPr>
          <a:xfrm>
            <a:off x="5059842" y="2287677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E1222E0-872D-5042-8A91-803DFD6C063C}"/>
              </a:ext>
            </a:extLst>
          </p:cNvPr>
          <p:cNvSpPr txBox="1"/>
          <p:nvPr/>
        </p:nvSpPr>
        <p:spPr>
          <a:xfrm rot="5400000">
            <a:off x="5151498" y="467050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442911" y="264128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442911" y="325547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260169" y="4124085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126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260169" y="4703542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127</a:t>
            </a: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F62650EE-74A3-064D-9EC0-064C9F865A7F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1" name="Straight Connector 320">
            <a:extLst>
              <a:ext uri="{FF2B5EF4-FFF2-40B4-BE49-F238E27FC236}">
                <a16:creationId xmlns:a16="http://schemas.microsoft.com/office/drawing/2014/main" id="{72172D13-9159-F645-9BDB-E4DAF55DAF2E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B6110B8-6213-5C42-A8D3-52351D1BFB78}"/>
              </a:ext>
            </a:extLst>
          </p:cNvPr>
          <p:cNvSpPr/>
          <p:nvPr/>
        </p:nvSpPr>
        <p:spPr bwMode="auto">
          <a:xfrm>
            <a:off x="334191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1505417C-9534-AE43-8F65-57847E3E769F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57D74599-7E7A-444F-85F1-22EEABE7626C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4" name="Rectangle 323">
            <a:extLst>
              <a:ext uri="{FF2B5EF4-FFF2-40B4-BE49-F238E27FC236}">
                <a16:creationId xmlns:a16="http://schemas.microsoft.com/office/drawing/2014/main" id="{C5912FD9-6BA3-A04A-B8AC-85BB6B8FE6ED}"/>
              </a:ext>
            </a:extLst>
          </p:cNvPr>
          <p:cNvSpPr/>
          <p:nvPr/>
        </p:nvSpPr>
        <p:spPr bwMode="auto">
          <a:xfrm>
            <a:off x="334191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1103C251-CD96-AD42-94C8-10C7CB27B09D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9410D8CB-7A34-3147-BBC8-F08A8885EC37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7" name="Rectangle 326">
            <a:extLst>
              <a:ext uri="{FF2B5EF4-FFF2-40B4-BE49-F238E27FC236}">
                <a16:creationId xmlns:a16="http://schemas.microsoft.com/office/drawing/2014/main" id="{81E603EE-D3CD-704F-8D70-05F5CC849EB7}"/>
              </a:ext>
            </a:extLst>
          </p:cNvPr>
          <p:cNvSpPr/>
          <p:nvPr/>
        </p:nvSpPr>
        <p:spPr bwMode="auto">
          <a:xfrm>
            <a:off x="334191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3AD533F1-2BF6-1A4F-95AA-6113B90E3A4D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042A9250-238C-E34A-86B5-34CD9855ACE0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0" name="Rectangle 329">
            <a:extLst>
              <a:ext uri="{FF2B5EF4-FFF2-40B4-BE49-F238E27FC236}">
                <a16:creationId xmlns:a16="http://schemas.microsoft.com/office/drawing/2014/main" id="{20382DFB-68C0-6049-B799-76E152572C5C}"/>
              </a:ext>
            </a:extLst>
          </p:cNvPr>
          <p:cNvSpPr/>
          <p:nvPr/>
        </p:nvSpPr>
        <p:spPr bwMode="auto">
          <a:xfrm>
            <a:off x="334191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0B2193-B43D-DF4A-8FFF-D01A90C86550}"/>
              </a:ext>
            </a:extLst>
          </p:cNvPr>
          <p:cNvSpPr/>
          <p:nvPr/>
        </p:nvSpPr>
        <p:spPr bwMode="auto">
          <a:xfrm>
            <a:off x="3142036" y="2179609"/>
            <a:ext cx="712287" cy="712287"/>
          </a:xfrm>
          <a:prstGeom prst="ellipse">
            <a:avLst/>
          </a:prstGeom>
          <a:solidFill>
            <a:schemeClr val="accent6">
              <a:lumMod val="60000"/>
              <a:lumOff val="40000"/>
              <a:alpha val="34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F93CA3B-1241-EE4B-A2B0-7B573826884C}"/>
              </a:ext>
            </a:extLst>
          </p:cNvPr>
          <p:cNvCxnSpPr>
            <a:cxnSpLocks/>
            <a:endCxn id="18" idx="1"/>
          </p:cNvCxnSpPr>
          <p:nvPr/>
        </p:nvCxnSpPr>
        <p:spPr bwMode="auto">
          <a:xfrm>
            <a:off x="2541393" y="1600200"/>
            <a:ext cx="704955" cy="683721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73AF606C-4C2A-B245-BA39-6DC087677737}"/>
              </a:ext>
            </a:extLst>
          </p:cNvPr>
          <p:cNvCxnSpPr>
            <a:cxnSpLocks/>
            <a:endCxn id="18" idx="3"/>
          </p:cNvCxnSpPr>
          <p:nvPr/>
        </p:nvCxnSpPr>
        <p:spPr bwMode="auto">
          <a:xfrm flipV="1">
            <a:off x="2662337" y="2787584"/>
            <a:ext cx="584011" cy="3419649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2718F921-E62C-DB45-9863-429322738447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BAA105A7-568F-F74B-A691-3C67DAED407F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4" name="Rectangle 333">
            <a:extLst>
              <a:ext uri="{FF2B5EF4-FFF2-40B4-BE49-F238E27FC236}">
                <a16:creationId xmlns:a16="http://schemas.microsoft.com/office/drawing/2014/main" id="{FBAC3F78-AFA5-5544-94F6-180B27D1EF34}"/>
              </a:ext>
            </a:extLst>
          </p:cNvPr>
          <p:cNvSpPr/>
          <p:nvPr/>
        </p:nvSpPr>
        <p:spPr bwMode="auto">
          <a:xfrm>
            <a:off x="398994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4E007901-9975-A44F-8F62-A8533178FF8F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4C124838-6CF3-3C40-9CE9-1A587F192D2E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7" name="Rectangle 336">
            <a:extLst>
              <a:ext uri="{FF2B5EF4-FFF2-40B4-BE49-F238E27FC236}">
                <a16:creationId xmlns:a16="http://schemas.microsoft.com/office/drawing/2014/main" id="{5052DACB-840B-B74E-9FB0-4E229F5EC7EC}"/>
              </a:ext>
            </a:extLst>
          </p:cNvPr>
          <p:cNvSpPr/>
          <p:nvPr/>
        </p:nvSpPr>
        <p:spPr bwMode="auto">
          <a:xfrm>
            <a:off x="398994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38" name="Straight Connector 337">
            <a:extLst>
              <a:ext uri="{FF2B5EF4-FFF2-40B4-BE49-F238E27FC236}">
                <a16:creationId xmlns:a16="http://schemas.microsoft.com/office/drawing/2014/main" id="{208E6284-980D-AE40-AE8E-9D1FEDFBD8BB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39" name="Straight Connector 338">
            <a:extLst>
              <a:ext uri="{FF2B5EF4-FFF2-40B4-BE49-F238E27FC236}">
                <a16:creationId xmlns:a16="http://schemas.microsoft.com/office/drawing/2014/main" id="{2B7E3B3F-504B-4C4C-BD59-5745E8C668E3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0" name="Rectangle 339">
            <a:extLst>
              <a:ext uri="{FF2B5EF4-FFF2-40B4-BE49-F238E27FC236}">
                <a16:creationId xmlns:a16="http://schemas.microsoft.com/office/drawing/2014/main" id="{2DCC05AE-2728-8D4C-8B55-123354DF4D7E}"/>
              </a:ext>
            </a:extLst>
          </p:cNvPr>
          <p:cNvSpPr/>
          <p:nvPr/>
        </p:nvSpPr>
        <p:spPr bwMode="auto">
          <a:xfrm>
            <a:off x="398994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DD6CFA5F-8603-EB45-9465-E65113FF09F1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DCD9ADF8-CC2D-2D4F-ABB7-B5A0E434016C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3" name="Rectangle 342">
            <a:extLst>
              <a:ext uri="{FF2B5EF4-FFF2-40B4-BE49-F238E27FC236}">
                <a16:creationId xmlns:a16="http://schemas.microsoft.com/office/drawing/2014/main" id="{066CA753-3238-1A46-AA9D-58696637C347}"/>
              </a:ext>
            </a:extLst>
          </p:cNvPr>
          <p:cNvSpPr/>
          <p:nvPr/>
        </p:nvSpPr>
        <p:spPr bwMode="auto">
          <a:xfrm>
            <a:off x="398994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DED4D634-5282-534D-BD09-7E8C5AF85B62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147FC9DF-D6B4-8647-BAD9-DE2A2A7ECF98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6" name="Rectangle 345">
            <a:extLst>
              <a:ext uri="{FF2B5EF4-FFF2-40B4-BE49-F238E27FC236}">
                <a16:creationId xmlns:a16="http://schemas.microsoft.com/office/drawing/2014/main" id="{825204A7-098D-7B43-BF2C-375C3CD43DDA}"/>
              </a:ext>
            </a:extLst>
          </p:cNvPr>
          <p:cNvSpPr/>
          <p:nvPr/>
        </p:nvSpPr>
        <p:spPr bwMode="auto">
          <a:xfrm>
            <a:off x="4614884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47" name="Straight Connector 346">
            <a:extLst>
              <a:ext uri="{FF2B5EF4-FFF2-40B4-BE49-F238E27FC236}">
                <a16:creationId xmlns:a16="http://schemas.microsoft.com/office/drawing/2014/main" id="{A40DD7A2-D317-9648-A3C3-6FCB8352388C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48" name="Straight Connector 347">
            <a:extLst>
              <a:ext uri="{FF2B5EF4-FFF2-40B4-BE49-F238E27FC236}">
                <a16:creationId xmlns:a16="http://schemas.microsoft.com/office/drawing/2014/main" id="{A0346759-F684-4341-A2E4-CBADF1002253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9" name="Rectangle 348">
            <a:extLst>
              <a:ext uri="{FF2B5EF4-FFF2-40B4-BE49-F238E27FC236}">
                <a16:creationId xmlns:a16="http://schemas.microsoft.com/office/drawing/2014/main" id="{79B17B66-BD85-1141-BCF7-9C92A2C98064}"/>
              </a:ext>
            </a:extLst>
          </p:cNvPr>
          <p:cNvSpPr/>
          <p:nvPr/>
        </p:nvSpPr>
        <p:spPr bwMode="auto">
          <a:xfrm>
            <a:off x="4614884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8A60F07D-E024-4142-BDCA-AAE472CCB448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8EB07493-F8E9-2B49-A73E-FD24CF75BF97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52" name="Rectangle 351">
            <a:extLst>
              <a:ext uri="{FF2B5EF4-FFF2-40B4-BE49-F238E27FC236}">
                <a16:creationId xmlns:a16="http://schemas.microsoft.com/office/drawing/2014/main" id="{5F50F66A-4125-9843-9F48-4ECD93691684}"/>
              </a:ext>
            </a:extLst>
          </p:cNvPr>
          <p:cNvSpPr/>
          <p:nvPr/>
        </p:nvSpPr>
        <p:spPr bwMode="auto">
          <a:xfrm>
            <a:off x="4614884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28AE5187-D3C1-7E46-9CB2-2C56A185CC50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06D9CCFE-980D-F748-8DAA-505CC95BB7FA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55" name="Rectangle 354">
            <a:extLst>
              <a:ext uri="{FF2B5EF4-FFF2-40B4-BE49-F238E27FC236}">
                <a16:creationId xmlns:a16="http://schemas.microsoft.com/office/drawing/2014/main" id="{1B77CA2D-870F-B648-8C3F-38BEAB399837}"/>
              </a:ext>
            </a:extLst>
          </p:cNvPr>
          <p:cNvSpPr/>
          <p:nvPr/>
        </p:nvSpPr>
        <p:spPr bwMode="auto">
          <a:xfrm>
            <a:off x="4614884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6" name="Straight Connector 355">
            <a:extLst>
              <a:ext uri="{FF2B5EF4-FFF2-40B4-BE49-F238E27FC236}">
                <a16:creationId xmlns:a16="http://schemas.microsoft.com/office/drawing/2014/main" id="{B510EE38-E657-D24F-A3D6-3B1317D0DAAE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57" name="Straight Connector 356">
            <a:extLst>
              <a:ext uri="{FF2B5EF4-FFF2-40B4-BE49-F238E27FC236}">
                <a16:creationId xmlns:a16="http://schemas.microsoft.com/office/drawing/2014/main" id="{FD619D67-2CDA-054E-A40C-822DE4CF98C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58" name="Rectangle 357">
            <a:extLst>
              <a:ext uri="{FF2B5EF4-FFF2-40B4-BE49-F238E27FC236}">
                <a16:creationId xmlns:a16="http://schemas.microsoft.com/office/drawing/2014/main" id="{C0859D05-2A86-9542-8AA0-BD58D2DBBA76}"/>
              </a:ext>
            </a:extLst>
          </p:cNvPr>
          <p:cNvSpPr/>
          <p:nvPr/>
        </p:nvSpPr>
        <p:spPr bwMode="auto">
          <a:xfrm>
            <a:off x="5481786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AF12B271-8D70-CE40-95C9-4AEB0D8D9C46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96AD7D5F-7A64-CF44-ABD4-0D332A95300A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1" name="Rectangle 360">
            <a:extLst>
              <a:ext uri="{FF2B5EF4-FFF2-40B4-BE49-F238E27FC236}">
                <a16:creationId xmlns:a16="http://schemas.microsoft.com/office/drawing/2014/main" id="{12575B99-E951-BA46-9114-62B794EACE6C}"/>
              </a:ext>
            </a:extLst>
          </p:cNvPr>
          <p:cNvSpPr/>
          <p:nvPr/>
        </p:nvSpPr>
        <p:spPr bwMode="auto">
          <a:xfrm>
            <a:off x="5481786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C0E51CBB-6914-654E-8557-0479D9EC8387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FB4926EE-8F6C-184E-A64E-B2A7F2E2EAF3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4" name="Rectangle 363">
            <a:extLst>
              <a:ext uri="{FF2B5EF4-FFF2-40B4-BE49-F238E27FC236}">
                <a16:creationId xmlns:a16="http://schemas.microsoft.com/office/drawing/2014/main" id="{EB6D6DF7-798C-4F4B-925E-5D261F3FEC7C}"/>
              </a:ext>
            </a:extLst>
          </p:cNvPr>
          <p:cNvSpPr/>
          <p:nvPr/>
        </p:nvSpPr>
        <p:spPr bwMode="auto">
          <a:xfrm>
            <a:off x="5481786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72E6521C-AE7F-0241-B33B-5AD07726C8DF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2948F070-F947-0840-9EC9-66E223B52821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7" name="Rectangle 366">
            <a:extLst>
              <a:ext uri="{FF2B5EF4-FFF2-40B4-BE49-F238E27FC236}">
                <a16:creationId xmlns:a16="http://schemas.microsoft.com/office/drawing/2014/main" id="{5FA8D783-C618-A345-AF36-DF8548EDF960}"/>
              </a:ext>
            </a:extLst>
          </p:cNvPr>
          <p:cNvSpPr/>
          <p:nvPr/>
        </p:nvSpPr>
        <p:spPr bwMode="auto">
          <a:xfrm>
            <a:off x="5481786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68" name="Rectangle 367">
            <a:extLst>
              <a:ext uri="{FF2B5EF4-FFF2-40B4-BE49-F238E27FC236}">
                <a16:creationId xmlns:a16="http://schemas.microsoft.com/office/drawing/2014/main" id="{086A59C8-5901-904C-887A-D07AC69CB405}"/>
              </a:ext>
            </a:extLst>
          </p:cNvPr>
          <p:cNvSpPr/>
          <p:nvPr/>
        </p:nvSpPr>
        <p:spPr bwMode="auto">
          <a:xfrm>
            <a:off x="3119812" y="2141106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0" name="Rectangle 369">
            <a:extLst>
              <a:ext uri="{FF2B5EF4-FFF2-40B4-BE49-F238E27FC236}">
                <a16:creationId xmlns:a16="http://schemas.microsoft.com/office/drawing/2014/main" id="{A9C3B277-9CFB-6F4E-BCEB-018F6CEC7A27}"/>
              </a:ext>
            </a:extLst>
          </p:cNvPr>
          <p:cNvSpPr/>
          <p:nvPr/>
        </p:nvSpPr>
        <p:spPr bwMode="auto">
          <a:xfrm>
            <a:off x="3119812" y="2891678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1" name="Rectangle 370">
            <a:extLst>
              <a:ext uri="{FF2B5EF4-FFF2-40B4-BE49-F238E27FC236}">
                <a16:creationId xmlns:a16="http://schemas.microsoft.com/office/drawing/2014/main" id="{1DFA84BE-941E-E440-B489-1E4B4AB5CDAF}"/>
              </a:ext>
            </a:extLst>
          </p:cNvPr>
          <p:cNvSpPr/>
          <p:nvPr/>
        </p:nvSpPr>
        <p:spPr bwMode="auto">
          <a:xfrm>
            <a:off x="3119812" y="3645608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9126AAF0-A651-0D4A-8604-292B80BE4C8F}"/>
              </a:ext>
            </a:extLst>
          </p:cNvPr>
          <p:cNvSpPr/>
          <p:nvPr/>
        </p:nvSpPr>
        <p:spPr bwMode="auto">
          <a:xfrm>
            <a:off x="3119812" y="5303122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E8E462F4-01C4-8140-94FF-D37A18598AFD}"/>
              </a:ext>
            </a:extLst>
          </p:cNvPr>
          <p:cNvSpPr txBox="1"/>
          <p:nvPr/>
        </p:nvSpPr>
        <p:spPr>
          <a:xfrm>
            <a:off x="5943600" y="232854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F0088559-117E-384A-8931-2FAC45C4D932}"/>
              </a:ext>
            </a:extLst>
          </p:cNvPr>
          <p:cNvSpPr txBox="1"/>
          <p:nvPr/>
        </p:nvSpPr>
        <p:spPr>
          <a:xfrm>
            <a:off x="5943600" y="303205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B2AB4D0B-9E81-8449-9A08-E551FEA6D616}"/>
              </a:ext>
            </a:extLst>
          </p:cNvPr>
          <p:cNvSpPr txBox="1"/>
          <p:nvPr/>
        </p:nvSpPr>
        <p:spPr>
          <a:xfrm>
            <a:off x="5943600" y="3807214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44620C70-027C-DD43-974B-DB5C076F8ED4}"/>
              </a:ext>
            </a:extLst>
          </p:cNvPr>
          <p:cNvSpPr txBox="1"/>
          <p:nvPr/>
        </p:nvSpPr>
        <p:spPr>
          <a:xfrm>
            <a:off x="5932025" y="5516160"/>
            <a:ext cx="11833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2,047</a:t>
            </a: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09111D0F-163E-284B-872C-66768B4C30CE}"/>
              </a:ext>
            </a:extLst>
          </p:cNvPr>
          <p:cNvSpPr txBox="1"/>
          <p:nvPr/>
        </p:nvSpPr>
        <p:spPr>
          <a:xfrm>
            <a:off x="5000025" y="54864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912955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CB7AB62-F059-F94F-A3F3-E53AD5AA81E7}"/>
              </a:ext>
            </a:extLst>
          </p:cNvPr>
          <p:cNvSpPr/>
          <p:nvPr/>
        </p:nvSpPr>
        <p:spPr bwMode="auto">
          <a:xfrm>
            <a:off x="260169" y="1600200"/>
            <a:ext cx="2406831" cy="4718050"/>
          </a:xfrm>
          <a:prstGeom prst="roundRect">
            <a:avLst>
              <a:gd name="adj" fmla="val 7049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Planes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large number (&gt; 1,000) of blocks share bitlines in a plane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5F09E4-4343-F746-8901-F6A54B591C7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3362305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2F7F47-06AA-8C49-A602-ED3C60238C2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3288273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76D198-5C95-784F-9FE1-18BB711565B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2893433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5BAF3B-A6CB-4746-B826-1141C8017F4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2967465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FFE635-2895-A841-B7EB-3455CF64D5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3130336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6217726-C9F7-0F4F-AAA5-274254B448A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3130336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D5E549F-73AF-9946-BD33-70052E7FBA90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3074812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494AA9-07FF-FF4B-A517-BE6408C85FC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3130336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E7E3B3A-476B-844D-8D4C-15729EF650A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3959192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097403F-5404-774A-9577-6199E0DD3E76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388516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5D633C9-5C91-B340-BC31-6F1E9446100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3490320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9D6C12-9815-CB47-999C-5A80AFE0359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3564352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C246ECC-E4F4-3D4B-ADFB-FD91B0A3D755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3727223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1496EB4-813D-F143-B4A9-CACA557A874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3727223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167EDF-CD30-9749-9606-4EB0EED103DE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3671699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1F8427F-D587-4E4A-AA24-6FBFE87C20D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3727223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7553A75-2955-4B43-BD7A-005DD06F1C4A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4819144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C2B1DEE-3E32-2F4E-8F99-75D7C32EE4B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4745112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3C456BA-6896-C947-8122-0503DBB9CAC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4350272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E8CA02C-84D8-C546-A979-EF741E568D29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4424304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90C186F-4FBB-A944-92C2-E4B0EB5C682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4587175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062B15F-9CF5-5A46-B41D-4C2274BD479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4587175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9DEE7D7-3083-204C-9509-C38EB9561865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4531651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2B1B6DE-7181-564A-93D5-B054B2A440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4587175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4057CEE-D372-6B4C-BE5E-5D5C0237A4D6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7147" y="5956347"/>
            <a:ext cx="0" cy="294583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lg" len="lg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A2B5749-6DA0-B140-9755-6DA060C3A3B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344217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0014105-F9D2-0C4E-9C9D-0823642D6B6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4949377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5B9EE7-7FA9-0047-BAC3-29D2E69C7CF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023409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75550BB-CC19-5D4B-B5FB-963A3030B26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5186280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C45E92C-78DD-F542-A011-BF88863C1BA5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5186280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DA0F39-DFDE-2F42-921A-C3A138195ABE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5130756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01931BD-BD32-5742-9069-64A4962F0D8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5186280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4E1B439-B535-424B-BC7C-DBECAEC5CB99}"/>
              </a:ext>
            </a:extLst>
          </p:cNvPr>
          <p:cNvSpPr txBox="1"/>
          <p:nvPr/>
        </p:nvSpPr>
        <p:spPr>
          <a:xfrm rot="16200000">
            <a:off x="1767728" y="4005551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988036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AAB1292-5E30-1547-A1FA-49AD1F2E4911}"/>
              </a:ext>
            </a:extLst>
          </p:cNvPr>
          <p:cNvGrpSpPr/>
          <p:nvPr/>
        </p:nvGrpSpPr>
        <p:grpSpPr>
          <a:xfrm>
            <a:off x="1018647" y="2518329"/>
            <a:ext cx="1429050" cy="3285688"/>
            <a:chOff x="1018647" y="2233879"/>
            <a:chExt cx="6204896" cy="3285688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8C95F16E-0F61-AE46-B515-5E14D3309CB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2849299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1FA59D60-1DBF-8142-9AC4-EFED49D234B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3440142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FF211C3E-3E38-0145-A441-994A30E9CE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299297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57A9F847-80A2-5941-96CD-6E7AD169D68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902345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31D35278-AAFE-B24B-9A52-FAC1ADEA59A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2233879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0890C9D-1170-074C-9423-D1D8280568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5519566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442911" y="292573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442911" y="353992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260169" y="4408535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126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260169" y="4987992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127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7108D8CE-F444-EE4B-95C0-6CE2D9EBA001}"/>
              </a:ext>
            </a:extLst>
          </p:cNvPr>
          <p:cNvCxnSpPr>
            <a:cxnSpLocks/>
          </p:cNvCxnSpPr>
          <p:nvPr/>
        </p:nvCxnSpPr>
        <p:spPr bwMode="auto">
          <a:xfrm flipH="1">
            <a:off x="1977149" y="2202759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C9176752-E148-9A4E-9C81-D4CCB5EAACF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274981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6E7D5FA-AF11-6C41-87C6-2980382C71ED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2675786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331A677D-0C4F-2A4D-A1E5-9D53A2F5541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2280946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27C3B1B3-0F84-B349-AE99-E60A8C3B6CF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235497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A4562AA5-AD3D-924C-AAEF-C0266F3BA91A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2517849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D3EE4299-E7F5-534F-994D-5C1B2E3DF6A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3526" y="2517849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A0EF81ED-308D-4E43-8745-EFB239888F8D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48405" y="2462325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E1583A2A-FB04-9744-9F62-3F446B52E19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6033640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929E5E33-7369-8B43-918F-63B113BD091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95960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8F9E0A0-7BBE-6941-BCD3-10E41F074ED3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7147" y="5357324"/>
            <a:ext cx="0" cy="281477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F1D51997-FBA9-CB4A-BA73-C9E6E48C7AF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63880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12D110DB-5684-1242-B515-2747607FFEC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580167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5E9F0BC1-BB6B-D245-BD01-5BE41B223FE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3526" y="580167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E7CD1C50-5C7F-3840-8F3F-ADAB188B5D77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48405" y="574614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E189F971-65AD-EA43-97C4-DC3D4F7489C8}"/>
              </a:ext>
            </a:extLst>
          </p:cNvPr>
          <p:cNvSpPr txBox="1"/>
          <p:nvPr/>
        </p:nvSpPr>
        <p:spPr>
          <a:xfrm>
            <a:off x="518252" y="2347918"/>
            <a:ext cx="5485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SSL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8EC0243E-EAF1-7142-8601-DAAD096A34C0}"/>
              </a:ext>
            </a:extLst>
          </p:cNvPr>
          <p:cNvSpPr txBox="1"/>
          <p:nvPr/>
        </p:nvSpPr>
        <p:spPr>
          <a:xfrm>
            <a:off x="487795" y="5617005"/>
            <a:ext cx="57900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GSL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C830F73-D1EA-9C4F-B1C0-05B1E0456F6E}"/>
              </a:ext>
            </a:extLst>
          </p:cNvPr>
          <p:cNvSpPr txBox="1"/>
          <p:nvPr/>
        </p:nvSpPr>
        <p:spPr>
          <a:xfrm>
            <a:off x="293917" y="2054423"/>
            <a:ext cx="16110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String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A341530-F0A3-DC4D-B896-B3FD10BC13B0}"/>
              </a:ext>
            </a:extLst>
          </p:cNvPr>
          <p:cNvSpPr txBox="1"/>
          <p:nvPr/>
        </p:nvSpPr>
        <p:spPr>
          <a:xfrm>
            <a:off x="231915" y="5965436"/>
            <a:ext cx="17350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Ground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1EC3210A-5C6A-E74F-83BA-7676FDF13DF8}"/>
              </a:ext>
            </a:extLst>
          </p:cNvPr>
          <p:cNvCxnSpPr>
            <a:cxnSpLocks/>
          </p:cNvCxnSpPr>
          <p:nvPr/>
        </p:nvCxnSpPr>
        <p:spPr bwMode="auto">
          <a:xfrm flipV="1">
            <a:off x="3628425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D5AEF493-3C95-A440-A941-8035FCFB9939}"/>
              </a:ext>
            </a:extLst>
          </p:cNvPr>
          <p:cNvSpPr txBox="1"/>
          <p:nvPr/>
        </p:nvSpPr>
        <p:spPr>
          <a:xfrm>
            <a:off x="3352800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23FBFC09-82EA-8946-A684-1923D271CD6E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505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253DAA68-46FF-2640-A00A-FFD634B92D01}"/>
              </a:ext>
            </a:extLst>
          </p:cNvPr>
          <p:cNvSpPr txBox="1"/>
          <p:nvPr/>
        </p:nvSpPr>
        <p:spPr>
          <a:xfrm>
            <a:off x="4009425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2F8BD5BD-86D1-A349-88A8-7D207224372C}"/>
              </a:ext>
            </a:extLst>
          </p:cNvPr>
          <p:cNvCxnSpPr>
            <a:cxnSpLocks/>
          </p:cNvCxnSpPr>
          <p:nvPr/>
        </p:nvCxnSpPr>
        <p:spPr bwMode="auto">
          <a:xfrm flipV="1">
            <a:off x="4909994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C66D2DE8-EE95-F04D-8115-C22EC88D0979}"/>
              </a:ext>
            </a:extLst>
          </p:cNvPr>
          <p:cNvSpPr txBox="1"/>
          <p:nvPr/>
        </p:nvSpPr>
        <p:spPr>
          <a:xfrm>
            <a:off x="4634369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7497E559-6F3F-0344-BA4A-6AB195CC0DCB}"/>
              </a:ext>
            </a:extLst>
          </p:cNvPr>
          <p:cNvCxnSpPr>
            <a:cxnSpLocks/>
          </p:cNvCxnSpPr>
          <p:nvPr/>
        </p:nvCxnSpPr>
        <p:spPr bwMode="auto">
          <a:xfrm flipV="1">
            <a:off x="576110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0" name="TextBox 169">
            <a:extLst>
              <a:ext uri="{FF2B5EF4-FFF2-40B4-BE49-F238E27FC236}">
                <a16:creationId xmlns:a16="http://schemas.microsoft.com/office/drawing/2014/main" id="{8C0500E0-7B40-524C-8342-1A184E5C7D15}"/>
              </a:ext>
            </a:extLst>
          </p:cNvPr>
          <p:cNvSpPr txBox="1"/>
          <p:nvPr/>
        </p:nvSpPr>
        <p:spPr>
          <a:xfrm>
            <a:off x="5239414" y="1702229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D78119E3-21B4-3547-AEB9-D78D3E3C065A}"/>
              </a:ext>
            </a:extLst>
          </p:cNvPr>
          <p:cNvSpPr txBox="1"/>
          <p:nvPr/>
        </p:nvSpPr>
        <p:spPr>
          <a:xfrm>
            <a:off x="5000025" y="38100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B14A32AD-65DA-3245-95AC-2B4F205B33D0}"/>
              </a:ext>
            </a:extLst>
          </p:cNvPr>
          <p:cNvSpPr txBox="1"/>
          <p:nvPr/>
        </p:nvSpPr>
        <p:spPr>
          <a:xfrm>
            <a:off x="5059842" y="3059575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CC3C47F-6AB4-1C48-8BBF-163ADEBA9BC4}"/>
              </a:ext>
            </a:extLst>
          </p:cNvPr>
          <p:cNvSpPr txBox="1"/>
          <p:nvPr/>
        </p:nvSpPr>
        <p:spPr>
          <a:xfrm>
            <a:off x="5059842" y="2287677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6D6F345-B5FE-9649-8998-4F2F11B515FC}"/>
              </a:ext>
            </a:extLst>
          </p:cNvPr>
          <p:cNvSpPr txBox="1"/>
          <p:nvPr/>
        </p:nvSpPr>
        <p:spPr>
          <a:xfrm rot="5400000">
            <a:off x="5151498" y="467050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E68F72AE-86B1-3643-9E10-95354E979E54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37727EED-8752-5A49-82FE-50713344735E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7" name="Rectangle 176">
            <a:extLst>
              <a:ext uri="{FF2B5EF4-FFF2-40B4-BE49-F238E27FC236}">
                <a16:creationId xmlns:a16="http://schemas.microsoft.com/office/drawing/2014/main" id="{0BE86A0D-B2E6-4F4E-A8A1-6EFA3AA3E8F3}"/>
              </a:ext>
            </a:extLst>
          </p:cNvPr>
          <p:cNvSpPr/>
          <p:nvPr/>
        </p:nvSpPr>
        <p:spPr bwMode="auto">
          <a:xfrm>
            <a:off x="334191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00820EBB-BE96-8F44-9555-E842D4F0DB93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76EA9EBE-5E44-9144-BD79-B1333DB25374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0" name="Rectangle 179">
            <a:extLst>
              <a:ext uri="{FF2B5EF4-FFF2-40B4-BE49-F238E27FC236}">
                <a16:creationId xmlns:a16="http://schemas.microsoft.com/office/drawing/2014/main" id="{B61A62A3-503B-0342-AB84-BBE4C452C849}"/>
              </a:ext>
            </a:extLst>
          </p:cNvPr>
          <p:cNvSpPr/>
          <p:nvPr/>
        </p:nvSpPr>
        <p:spPr bwMode="auto">
          <a:xfrm>
            <a:off x="334191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44A05C51-A3EC-B14A-A28F-8C4C77841419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DB47E150-D9B4-D441-8A7E-4BABD59DB037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B2C8D8A-E296-FE4B-8FD4-40F2CAA408E3}"/>
              </a:ext>
            </a:extLst>
          </p:cNvPr>
          <p:cNvSpPr/>
          <p:nvPr/>
        </p:nvSpPr>
        <p:spPr bwMode="auto">
          <a:xfrm>
            <a:off x="334191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509A43F8-18BD-3544-911E-8D159C02DF80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F3B418DE-5354-F843-9961-639C32751223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77CEB19A-7382-4B41-A398-26471E266296}"/>
              </a:ext>
            </a:extLst>
          </p:cNvPr>
          <p:cNvSpPr/>
          <p:nvPr/>
        </p:nvSpPr>
        <p:spPr bwMode="auto">
          <a:xfrm>
            <a:off x="334191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DCEC833C-1B04-154C-B526-F7C40C93A349}"/>
              </a:ext>
            </a:extLst>
          </p:cNvPr>
          <p:cNvSpPr/>
          <p:nvPr/>
        </p:nvSpPr>
        <p:spPr bwMode="auto">
          <a:xfrm>
            <a:off x="3142036" y="2179609"/>
            <a:ext cx="712287" cy="712287"/>
          </a:xfrm>
          <a:prstGeom prst="ellipse">
            <a:avLst/>
          </a:prstGeom>
          <a:solidFill>
            <a:schemeClr val="accent6">
              <a:lumMod val="60000"/>
              <a:lumOff val="40000"/>
              <a:alpha val="34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1646C5EB-3039-CF4F-BA4C-2A78BB31A4EF}"/>
              </a:ext>
            </a:extLst>
          </p:cNvPr>
          <p:cNvCxnSpPr>
            <a:cxnSpLocks/>
            <a:endCxn id="187" idx="1"/>
          </p:cNvCxnSpPr>
          <p:nvPr/>
        </p:nvCxnSpPr>
        <p:spPr bwMode="auto">
          <a:xfrm>
            <a:off x="2541393" y="1600200"/>
            <a:ext cx="704955" cy="683721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640CDAA8-1164-EF4E-8777-AF9FFC5D8544}"/>
              </a:ext>
            </a:extLst>
          </p:cNvPr>
          <p:cNvCxnSpPr>
            <a:cxnSpLocks/>
            <a:endCxn id="187" idx="3"/>
          </p:cNvCxnSpPr>
          <p:nvPr/>
        </p:nvCxnSpPr>
        <p:spPr bwMode="auto">
          <a:xfrm flipV="1">
            <a:off x="2662337" y="2787584"/>
            <a:ext cx="584011" cy="3419649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E8A84BB4-E0C7-164A-9951-074BAB8BC014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0A0CFB40-4E1B-8249-91A4-092C0453941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2" name="Rectangle 191">
            <a:extLst>
              <a:ext uri="{FF2B5EF4-FFF2-40B4-BE49-F238E27FC236}">
                <a16:creationId xmlns:a16="http://schemas.microsoft.com/office/drawing/2014/main" id="{9D332086-D5E8-4646-88DF-CE363D89D543}"/>
              </a:ext>
            </a:extLst>
          </p:cNvPr>
          <p:cNvSpPr/>
          <p:nvPr/>
        </p:nvSpPr>
        <p:spPr bwMode="auto">
          <a:xfrm>
            <a:off x="398994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1F303AF5-86F5-6145-BBFC-92100332D53E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5BB0C605-6D7F-6340-B8A8-952C51AF9AE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D7905DAB-2E8F-F74D-BF01-D1D824657AC2}"/>
              </a:ext>
            </a:extLst>
          </p:cNvPr>
          <p:cNvSpPr/>
          <p:nvPr/>
        </p:nvSpPr>
        <p:spPr bwMode="auto">
          <a:xfrm>
            <a:off x="398994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A65B100D-7371-C448-867B-537B59E29175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BD88F7CC-DA57-E34B-AE08-6E04EF5BCE1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2F228EBC-70B5-BE47-8523-322045D1E1D8}"/>
              </a:ext>
            </a:extLst>
          </p:cNvPr>
          <p:cNvSpPr/>
          <p:nvPr/>
        </p:nvSpPr>
        <p:spPr bwMode="auto">
          <a:xfrm>
            <a:off x="398994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0DC4A6E6-5B46-BD46-9E7C-E6825D240FE9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4D860CF8-26B2-6E4E-8F10-C59E9DFA547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1" name="Rectangle 200">
            <a:extLst>
              <a:ext uri="{FF2B5EF4-FFF2-40B4-BE49-F238E27FC236}">
                <a16:creationId xmlns:a16="http://schemas.microsoft.com/office/drawing/2014/main" id="{6970822A-2398-AD4E-B18E-C7AA6A0A8B1D}"/>
              </a:ext>
            </a:extLst>
          </p:cNvPr>
          <p:cNvSpPr/>
          <p:nvPr/>
        </p:nvSpPr>
        <p:spPr bwMode="auto">
          <a:xfrm>
            <a:off x="398994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FDC9F33E-90C8-5944-8C52-90CD82E412E8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1EA9E6-905A-DE49-9273-D8DB57773E61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4" name="Rectangle 203">
            <a:extLst>
              <a:ext uri="{FF2B5EF4-FFF2-40B4-BE49-F238E27FC236}">
                <a16:creationId xmlns:a16="http://schemas.microsoft.com/office/drawing/2014/main" id="{8B28557D-E788-B949-B7FF-8B1DA862042B}"/>
              </a:ext>
            </a:extLst>
          </p:cNvPr>
          <p:cNvSpPr/>
          <p:nvPr/>
        </p:nvSpPr>
        <p:spPr bwMode="auto">
          <a:xfrm>
            <a:off x="4614884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CCCD4694-370E-0941-A811-95E147B50A46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7A1708C6-2726-9F43-8651-BB4D7C072E01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7" name="Rectangle 206">
            <a:extLst>
              <a:ext uri="{FF2B5EF4-FFF2-40B4-BE49-F238E27FC236}">
                <a16:creationId xmlns:a16="http://schemas.microsoft.com/office/drawing/2014/main" id="{CA1EC9DA-D508-0C48-945E-5F7D1610DFA9}"/>
              </a:ext>
            </a:extLst>
          </p:cNvPr>
          <p:cNvSpPr/>
          <p:nvPr/>
        </p:nvSpPr>
        <p:spPr bwMode="auto">
          <a:xfrm>
            <a:off x="4614884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3B09394-0E45-834D-A6BB-245DB1F55DD7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63EED3D3-9BBB-CD42-A24B-1CD0ECB6C531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0" name="Rectangle 209">
            <a:extLst>
              <a:ext uri="{FF2B5EF4-FFF2-40B4-BE49-F238E27FC236}">
                <a16:creationId xmlns:a16="http://schemas.microsoft.com/office/drawing/2014/main" id="{784887D1-1081-FF44-9B8E-3F92CCC04B51}"/>
              </a:ext>
            </a:extLst>
          </p:cNvPr>
          <p:cNvSpPr/>
          <p:nvPr/>
        </p:nvSpPr>
        <p:spPr bwMode="auto">
          <a:xfrm>
            <a:off x="4614884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D319C329-D6E8-BC40-ACE8-89D9DBF0150C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F9B1A4BF-6438-114C-88EE-7B910C88CD85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3" name="Rectangle 212">
            <a:extLst>
              <a:ext uri="{FF2B5EF4-FFF2-40B4-BE49-F238E27FC236}">
                <a16:creationId xmlns:a16="http://schemas.microsoft.com/office/drawing/2014/main" id="{4715A118-F715-F740-A57B-46DDCB662E02}"/>
              </a:ext>
            </a:extLst>
          </p:cNvPr>
          <p:cNvSpPr/>
          <p:nvPr/>
        </p:nvSpPr>
        <p:spPr bwMode="auto">
          <a:xfrm>
            <a:off x="4614884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7A2D1B11-DF98-B847-938D-28973D45455D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98879745-53ED-944E-A780-6FD2B47C03D3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6" name="Rectangle 215">
            <a:extLst>
              <a:ext uri="{FF2B5EF4-FFF2-40B4-BE49-F238E27FC236}">
                <a16:creationId xmlns:a16="http://schemas.microsoft.com/office/drawing/2014/main" id="{85425D7D-0D4F-624B-9F08-87ADA48D79DD}"/>
              </a:ext>
            </a:extLst>
          </p:cNvPr>
          <p:cNvSpPr/>
          <p:nvPr/>
        </p:nvSpPr>
        <p:spPr bwMode="auto">
          <a:xfrm>
            <a:off x="5481786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0F084A58-BCC7-444B-A848-4C1321C8B508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A18C0D75-F1C8-F547-9819-12B539AB87D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9" name="Rectangle 218">
            <a:extLst>
              <a:ext uri="{FF2B5EF4-FFF2-40B4-BE49-F238E27FC236}">
                <a16:creationId xmlns:a16="http://schemas.microsoft.com/office/drawing/2014/main" id="{85DAD559-CA3D-7146-96DD-711D3DEB07BA}"/>
              </a:ext>
            </a:extLst>
          </p:cNvPr>
          <p:cNvSpPr/>
          <p:nvPr/>
        </p:nvSpPr>
        <p:spPr bwMode="auto">
          <a:xfrm>
            <a:off x="5481786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5630B6FC-47B3-764A-A82A-41B245E3B4E1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D8C80848-545D-354D-95F3-C2EA5166B1F0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4" name="Rectangle 223">
            <a:extLst>
              <a:ext uri="{FF2B5EF4-FFF2-40B4-BE49-F238E27FC236}">
                <a16:creationId xmlns:a16="http://schemas.microsoft.com/office/drawing/2014/main" id="{B5943DC3-E7FF-DD4D-B6C2-F1661CB780DA}"/>
              </a:ext>
            </a:extLst>
          </p:cNvPr>
          <p:cNvSpPr/>
          <p:nvPr/>
        </p:nvSpPr>
        <p:spPr bwMode="auto">
          <a:xfrm>
            <a:off x="5481786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A9855F78-120A-164F-A2F0-74BB39C6D706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356A0BA5-7786-9343-AB62-44ABA9112C67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7" name="Rectangle 226">
            <a:extLst>
              <a:ext uri="{FF2B5EF4-FFF2-40B4-BE49-F238E27FC236}">
                <a16:creationId xmlns:a16="http://schemas.microsoft.com/office/drawing/2014/main" id="{20C8D795-05E5-FD42-9275-0C6288C1394A}"/>
              </a:ext>
            </a:extLst>
          </p:cNvPr>
          <p:cNvSpPr/>
          <p:nvPr/>
        </p:nvSpPr>
        <p:spPr bwMode="auto">
          <a:xfrm>
            <a:off x="5481786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7CF4DE13-C400-FC4C-8131-F94037DCE3D2}"/>
              </a:ext>
            </a:extLst>
          </p:cNvPr>
          <p:cNvSpPr/>
          <p:nvPr/>
        </p:nvSpPr>
        <p:spPr bwMode="auto">
          <a:xfrm>
            <a:off x="3119812" y="2141106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D0C5F910-8389-414D-B388-D6E61438D91D}"/>
              </a:ext>
            </a:extLst>
          </p:cNvPr>
          <p:cNvSpPr/>
          <p:nvPr/>
        </p:nvSpPr>
        <p:spPr bwMode="auto">
          <a:xfrm>
            <a:off x="3119812" y="2891678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70687892-669D-7C4E-A921-89D86ADF2290}"/>
              </a:ext>
            </a:extLst>
          </p:cNvPr>
          <p:cNvSpPr/>
          <p:nvPr/>
        </p:nvSpPr>
        <p:spPr bwMode="auto">
          <a:xfrm>
            <a:off x="3119812" y="3645608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CA76CB37-1AAC-E64D-B286-13D23E471198}"/>
              </a:ext>
            </a:extLst>
          </p:cNvPr>
          <p:cNvSpPr/>
          <p:nvPr/>
        </p:nvSpPr>
        <p:spPr bwMode="auto">
          <a:xfrm>
            <a:off x="3119812" y="5303122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2FAF51DA-F06A-944D-B953-B242FDBC1425}"/>
              </a:ext>
            </a:extLst>
          </p:cNvPr>
          <p:cNvSpPr txBox="1"/>
          <p:nvPr/>
        </p:nvSpPr>
        <p:spPr>
          <a:xfrm>
            <a:off x="5943600" y="232854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713D60C1-B817-6E4E-B643-A35D7686B088}"/>
              </a:ext>
            </a:extLst>
          </p:cNvPr>
          <p:cNvSpPr txBox="1"/>
          <p:nvPr/>
        </p:nvSpPr>
        <p:spPr>
          <a:xfrm>
            <a:off x="5943600" y="303205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A362A0D1-4BB1-6448-977B-AF833ADECDE0}"/>
              </a:ext>
            </a:extLst>
          </p:cNvPr>
          <p:cNvSpPr txBox="1"/>
          <p:nvPr/>
        </p:nvSpPr>
        <p:spPr>
          <a:xfrm>
            <a:off x="5943600" y="3807214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3EAE4F09-1C7A-3344-ACCD-FC61FB712E50}"/>
              </a:ext>
            </a:extLst>
          </p:cNvPr>
          <p:cNvSpPr txBox="1"/>
          <p:nvPr/>
        </p:nvSpPr>
        <p:spPr>
          <a:xfrm>
            <a:off x="5932025" y="5516160"/>
            <a:ext cx="11833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2,047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18F50B63-DB62-A64E-8F56-879583E301D3}"/>
              </a:ext>
            </a:extLst>
          </p:cNvPr>
          <p:cNvSpPr txBox="1"/>
          <p:nvPr/>
        </p:nvSpPr>
        <p:spPr>
          <a:xfrm>
            <a:off x="5000025" y="54864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54275786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39DF9632-2474-784A-A37D-6825827E015C}"/>
              </a:ext>
            </a:extLst>
          </p:cNvPr>
          <p:cNvSpPr/>
          <p:nvPr/>
        </p:nvSpPr>
        <p:spPr bwMode="auto">
          <a:xfrm>
            <a:off x="150818" y="1600200"/>
            <a:ext cx="4057831" cy="4718050"/>
          </a:xfrm>
          <a:prstGeom prst="roundRect">
            <a:avLst>
              <a:gd name="adj" fmla="val 3911"/>
            </a:avLst>
          </a:prstGeom>
          <a:solidFill>
            <a:srgbClr val="F8BFFF">
              <a:alpha val="4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Planes and Dies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die (or chip) contains multiple (e.g., 2 – 4) planes</a:t>
            </a:r>
          </a:p>
        </p:txBody>
      </p:sp>
      <p:pic>
        <p:nvPicPr>
          <p:cNvPr id="143" name="Picture 142" descr="A picture containing building&#10;&#10;Description automatically generated">
            <a:extLst>
              <a:ext uri="{FF2B5EF4-FFF2-40B4-BE49-F238E27FC236}">
                <a16:creationId xmlns:a16="http://schemas.microsoft.com/office/drawing/2014/main" id="{81667BE6-89CC-5D40-9A24-9C3C55EC5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1777689"/>
            <a:ext cx="4521200" cy="2762250"/>
          </a:xfrm>
          <a:prstGeom prst="rect">
            <a:avLst/>
          </a:prstGeom>
        </p:spPr>
      </p:pic>
      <p:sp>
        <p:nvSpPr>
          <p:cNvPr id="146" name="TextBox 145">
            <a:extLst>
              <a:ext uri="{FF2B5EF4-FFF2-40B4-BE49-F238E27FC236}">
                <a16:creationId xmlns:a16="http://schemas.microsoft.com/office/drawing/2014/main" id="{8BCC1391-C875-984D-B7BE-5E67801DBCC8}"/>
              </a:ext>
            </a:extLst>
          </p:cNvPr>
          <p:cNvSpPr txBox="1"/>
          <p:nvPr/>
        </p:nvSpPr>
        <p:spPr>
          <a:xfrm>
            <a:off x="5166924" y="4507468"/>
            <a:ext cx="312816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A 21-nm 2D NAND Flash Die</a:t>
            </a:r>
            <a:endParaRPr lang="en-CH" b="1" baseline="-25000" dirty="0">
              <a:latin typeface="Cambria" panose="02040503050406030204" pitchFamily="18" charset="0"/>
            </a:endParaRPr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B67849E4-7DA3-5C43-B384-83737DB18BD5}"/>
              </a:ext>
            </a:extLst>
          </p:cNvPr>
          <p:cNvCxnSpPr>
            <a:cxnSpLocks/>
          </p:cNvCxnSpPr>
          <p:nvPr/>
        </p:nvCxnSpPr>
        <p:spPr bwMode="auto">
          <a:xfrm flipV="1">
            <a:off x="762291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96894E1A-D80C-5842-8316-883D1B5E6E45}"/>
              </a:ext>
            </a:extLst>
          </p:cNvPr>
          <p:cNvSpPr txBox="1"/>
          <p:nvPr/>
        </p:nvSpPr>
        <p:spPr>
          <a:xfrm>
            <a:off x="486666" y="1689288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C46C5B61-685C-A548-B8D5-C26A19F5666A}"/>
              </a:ext>
            </a:extLst>
          </p:cNvPr>
          <p:cNvCxnSpPr>
            <a:cxnSpLocks/>
          </p:cNvCxnSpPr>
          <p:nvPr/>
        </p:nvCxnSpPr>
        <p:spPr bwMode="auto">
          <a:xfrm flipV="1">
            <a:off x="1418916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D38D119D-DD1E-024F-9BC8-DCEC89ADD555}"/>
              </a:ext>
            </a:extLst>
          </p:cNvPr>
          <p:cNvSpPr txBox="1"/>
          <p:nvPr/>
        </p:nvSpPr>
        <p:spPr>
          <a:xfrm>
            <a:off x="1143291" y="1689288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63CDE22-37D8-3C41-903C-1F466E7BB1FF}"/>
              </a:ext>
            </a:extLst>
          </p:cNvPr>
          <p:cNvCxnSpPr>
            <a:cxnSpLocks/>
          </p:cNvCxnSpPr>
          <p:nvPr/>
        </p:nvCxnSpPr>
        <p:spPr bwMode="auto">
          <a:xfrm flipV="1">
            <a:off x="2043860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67311125-174B-7F4B-A9E5-4B9D6CA01880}"/>
              </a:ext>
            </a:extLst>
          </p:cNvPr>
          <p:cNvSpPr txBox="1"/>
          <p:nvPr/>
        </p:nvSpPr>
        <p:spPr>
          <a:xfrm>
            <a:off x="1768235" y="1689288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883D60D2-7853-B248-8AEC-030E60E60A4D}"/>
              </a:ext>
            </a:extLst>
          </p:cNvPr>
          <p:cNvCxnSpPr>
            <a:cxnSpLocks/>
          </p:cNvCxnSpPr>
          <p:nvPr/>
        </p:nvCxnSpPr>
        <p:spPr bwMode="auto">
          <a:xfrm flipV="1">
            <a:off x="2894966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BB556078-B323-534F-8FEA-AF839FF70A52}"/>
              </a:ext>
            </a:extLst>
          </p:cNvPr>
          <p:cNvSpPr txBox="1"/>
          <p:nvPr/>
        </p:nvSpPr>
        <p:spPr>
          <a:xfrm>
            <a:off x="2373280" y="1689288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4E290EE-26D8-2243-89AC-A7D02C25BB2E}"/>
              </a:ext>
            </a:extLst>
          </p:cNvPr>
          <p:cNvSpPr txBox="1"/>
          <p:nvPr/>
        </p:nvSpPr>
        <p:spPr>
          <a:xfrm>
            <a:off x="2133891" y="3797059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1C50C998-D715-4445-B47B-3936EED271A7}"/>
              </a:ext>
            </a:extLst>
          </p:cNvPr>
          <p:cNvSpPr txBox="1"/>
          <p:nvPr/>
        </p:nvSpPr>
        <p:spPr>
          <a:xfrm>
            <a:off x="2193708" y="3046634"/>
            <a:ext cx="195955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255A76DB-F789-E546-BA78-84C13D122554}"/>
              </a:ext>
            </a:extLst>
          </p:cNvPr>
          <p:cNvSpPr txBox="1"/>
          <p:nvPr/>
        </p:nvSpPr>
        <p:spPr>
          <a:xfrm>
            <a:off x="2193708" y="2274736"/>
            <a:ext cx="195955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BF316A70-F529-C449-BB7D-E2FDBEBAC48D}"/>
              </a:ext>
            </a:extLst>
          </p:cNvPr>
          <p:cNvSpPr txBox="1"/>
          <p:nvPr/>
        </p:nvSpPr>
        <p:spPr>
          <a:xfrm rot="5400000">
            <a:off x="2285364" y="4657567"/>
            <a:ext cx="195955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BC8E6A62-6053-0C49-9CD3-5F2B0AB247FC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06DDC7CA-D954-BC4C-8745-676F85C15942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5" name="Rectangle 174">
            <a:extLst>
              <a:ext uri="{FF2B5EF4-FFF2-40B4-BE49-F238E27FC236}">
                <a16:creationId xmlns:a16="http://schemas.microsoft.com/office/drawing/2014/main" id="{B08BA5E4-9C03-D146-AE21-EFE77580F1C2}"/>
              </a:ext>
            </a:extLst>
          </p:cNvPr>
          <p:cNvSpPr/>
          <p:nvPr/>
        </p:nvSpPr>
        <p:spPr bwMode="auto">
          <a:xfrm>
            <a:off x="475776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EE08E153-91E0-5D42-964E-EA36E89F1EAC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4AA2D818-341E-AC4B-B756-EEDA05214096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8" name="Rectangle 177">
            <a:extLst>
              <a:ext uri="{FF2B5EF4-FFF2-40B4-BE49-F238E27FC236}">
                <a16:creationId xmlns:a16="http://schemas.microsoft.com/office/drawing/2014/main" id="{4012748B-7DE1-5A44-9785-CC0FE6F9BACC}"/>
              </a:ext>
            </a:extLst>
          </p:cNvPr>
          <p:cNvSpPr/>
          <p:nvPr/>
        </p:nvSpPr>
        <p:spPr bwMode="auto">
          <a:xfrm>
            <a:off x="475776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7E954EBB-2A98-B74C-915F-C5E156204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05B17048-34A7-1646-8412-B2EDED72318C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1" name="Rectangle 180">
            <a:extLst>
              <a:ext uri="{FF2B5EF4-FFF2-40B4-BE49-F238E27FC236}">
                <a16:creationId xmlns:a16="http://schemas.microsoft.com/office/drawing/2014/main" id="{5F2521BA-CE30-6A45-BE64-07060B6A4909}"/>
              </a:ext>
            </a:extLst>
          </p:cNvPr>
          <p:cNvSpPr/>
          <p:nvPr/>
        </p:nvSpPr>
        <p:spPr bwMode="auto">
          <a:xfrm>
            <a:off x="475776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875CDA02-8CAF-1E42-869E-C56613544AE0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24B9EE79-7F3D-E14C-A0CF-6051F7561EF9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4" name="Rectangle 183">
            <a:extLst>
              <a:ext uri="{FF2B5EF4-FFF2-40B4-BE49-F238E27FC236}">
                <a16:creationId xmlns:a16="http://schemas.microsoft.com/office/drawing/2014/main" id="{6E2B2C35-04BC-B447-9D6D-D8D5984E05A0}"/>
              </a:ext>
            </a:extLst>
          </p:cNvPr>
          <p:cNvSpPr/>
          <p:nvPr/>
        </p:nvSpPr>
        <p:spPr bwMode="auto">
          <a:xfrm>
            <a:off x="475776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639F555-03B6-0A46-8E86-15AB0D164140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450E458E-294F-AA41-BFA4-C8533703F5E2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5E23B22-7DC0-EB45-8770-EFEE704A726D}"/>
              </a:ext>
            </a:extLst>
          </p:cNvPr>
          <p:cNvSpPr/>
          <p:nvPr/>
        </p:nvSpPr>
        <p:spPr bwMode="auto">
          <a:xfrm>
            <a:off x="1123806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AC811BF9-6BEE-A145-92CC-41CF07DCADF5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1E1AD581-A9BA-5C42-9195-36A9DB7ABB19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3AD0DD-B96B-DA48-AB7C-12EB7FB7AB5A}"/>
              </a:ext>
            </a:extLst>
          </p:cNvPr>
          <p:cNvSpPr/>
          <p:nvPr/>
        </p:nvSpPr>
        <p:spPr bwMode="auto">
          <a:xfrm>
            <a:off x="1123806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6B04F60C-8DC0-5E4F-97FB-084882282DB5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91F8735C-770A-6F4D-B7D3-DE1760070F5C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4" name="Rectangle 193">
            <a:extLst>
              <a:ext uri="{FF2B5EF4-FFF2-40B4-BE49-F238E27FC236}">
                <a16:creationId xmlns:a16="http://schemas.microsoft.com/office/drawing/2014/main" id="{436AAB6D-63D3-BD4E-8591-68E29C76F8FE}"/>
              </a:ext>
            </a:extLst>
          </p:cNvPr>
          <p:cNvSpPr/>
          <p:nvPr/>
        </p:nvSpPr>
        <p:spPr bwMode="auto">
          <a:xfrm>
            <a:off x="1123806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EC123547-4E10-AE41-AFC8-69C19924C5CB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A18EEBDB-F083-9442-A986-08C78B6B38D1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7" name="Rectangle 196">
            <a:extLst>
              <a:ext uri="{FF2B5EF4-FFF2-40B4-BE49-F238E27FC236}">
                <a16:creationId xmlns:a16="http://schemas.microsoft.com/office/drawing/2014/main" id="{7C651050-C7D1-D741-AB41-4F163593463C}"/>
              </a:ext>
            </a:extLst>
          </p:cNvPr>
          <p:cNvSpPr/>
          <p:nvPr/>
        </p:nvSpPr>
        <p:spPr bwMode="auto">
          <a:xfrm>
            <a:off x="1123806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E08885DC-414D-B14C-91F1-99DBBA3FE08F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CB655E1F-21CA-804F-822E-4219059540F2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0" name="Rectangle 199">
            <a:extLst>
              <a:ext uri="{FF2B5EF4-FFF2-40B4-BE49-F238E27FC236}">
                <a16:creationId xmlns:a16="http://schemas.microsoft.com/office/drawing/2014/main" id="{FBAD5634-5221-3249-B8D6-FFD970493834}"/>
              </a:ext>
            </a:extLst>
          </p:cNvPr>
          <p:cNvSpPr/>
          <p:nvPr/>
        </p:nvSpPr>
        <p:spPr bwMode="auto">
          <a:xfrm>
            <a:off x="1748750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9D75FA09-A034-7B4F-90BF-A4E926FAA677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F966A961-DE06-8C46-900F-C57B5ED6F017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3" name="Rectangle 202">
            <a:extLst>
              <a:ext uri="{FF2B5EF4-FFF2-40B4-BE49-F238E27FC236}">
                <a16:creationId xmlns:a16="http://schemas.microsoft.com/office/drawing/2014/main" id="{7B7E7259-91D3-F543-BBC5-54EA917126FB}"/>
              </a:ext>
            </a:extLst>
          </p:cNvPr>
          <p:cNvSpPr/>
          <p:nvPr/>
        </p:nvSpPr>
        <p:spPr bwMode="auto">
          <a:xfrm>
            <a:off x="1748750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26E09123-703B-7449-88BD-3583DE4376FC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7658C6A9-6B23-C444-BFF4-568549DB6768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6" name="Rectangle 205">
            <a:extLst>
              <a:ext uri="{FF2B5EF4-FFF2-40B4-BE49-F238E27FC236}">
                <a16:creationId xmlns:a16="http://schemas.microsoft.com/office/drawing/2014/main" id="{3AA9BACC-91D0-7244-AE9B-9689A7FD26E3}"/>
              </a:ext>
            </a:extLst>
          </p:cNvPr>
          <p:cNvSpPr/>
          <p:nvPr/>
        </p:nvSpPr>
        <p:spPr bwMode="auto">
          <a:xfrm>
            <a:off x="1748750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715D3CA6-667E-454F-A3B5-147FE69068B5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E35B7CD-F081-0047-B67E-AF205D7533D4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9" name="Rectangle 208">
            <a:extLst>
              <a:ext uri="{FF2B5EF4-FFF2-40B4-BE49-F238E27FC236}">
                <a16:creationId xmlns:a16="http://schemas.microsoft.com/office/drawing/2014/main" id="{5FD0FF98-3B64-4445-93CB-EF2C85F42E1D}"/>
              </a:ext>
            </a:extLst>
          </p:cNvPr>
          <p:cNvSpPr/>
          <p:nvPr/>
        </p:nvSpPr>
        <p:spPr bwMode="auto">
          <a:xfrm>
            <a:off x="1748750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F013EC95-F676-4648-8175-E6223926CA88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E764C838-7BA3-E740-B3BA-0948672BB1D0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A709379B-E936-F647-AD21-5829E09948EE}"/>
              </a:ext>
            </a:extLst>
          </p:cNvPr>
          <p:cNvSpPr/>
          <p:nvPr/>
        </p:nvSpPr>
        <p:spPr bwMode="auto">
          <a:xfrm>
            <a:off x="2615652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8C63676A-DFBF-E04B-86E9-5519ED896C20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4F5BC4C7-9CA9-C04C-9F1C-8FB1FAE62D79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5" name="Rectangle 214">
            <a:extLst>
              <a:ext uri="{FF2B5EF4-FFF2-40B4-BE49-F238E27FC236}">
                <a16:creationId xmlns:a16="http://schemas.microsoft.com/office/drawing/2014/main" id="{8AFDCA19-C0DD-514F-8480-A13EE464EF70}"/>
              </a:ext>
            </a:extLst>
          </p:cNvPr>
          <p:cNvSpPr/>
          <p:nvPr/>
        </p:nvSpPr>
        <p:spPr bwMode="auto">
          <a:xfrm>
            <a:off x="2615652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5E5DFD65-622D-3C41-B960-BBFA82C1823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FDA410F4-3E2F-6F48-A354-7347584EC56A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8" name="Rectangle 217">
            <a:extLst>
              <a:ext uri="{FF2B5EF4-FFF2-40B4-BE49-F238E27FC236}">
                <a16:creationId xmlns:a16="http://schemas.microsoft.com/office/drawing/2014/main" id="{086FAB62-0D90-8345-A892-653C2724DA55}"/>
              </a:ext>
            </a:extLst>
          </p:cNvPr>
          <p:cNvSpPr/>
          <p:nvPr/>
        </p:nvSpPr>
        <p:spPr bwMode="auto">
          <a:xfrm>
            <a:off x="2615652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5C77A572-432A-8040-AF36-607C491C1E18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616475B9-E8DC-7745-8129-548020B2F579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3" name="Rectangle 222">
            <a:extLst>
              <a:ext uri="{FF2B5EF4-FFF2-40B4-BE49-F238E27FC236}">
                <a16:creationId xmlns:a16="http://schemas.microsoft.com/office/drawing/2014/main" id="{06195375-E3B5-7B42-9129-EA46AE64C87E}"/>
              </a:ext>
            </a:extLst>
          </p:cNvPr>
          <p:cNvSpPr/>
          <p:nvPr/>
        </p:nvSpPr>
        <p:spPr bwMode="auto">
          <a:xfrm>
            <a:off x="2615652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C0C1D347-A8A8-6745-BE2C-4A83AC7EE772}"/>
              </a:ext>
            </a:extLst>
          </p:cNvPr>
          <p:cNvSpPr/>
          <p:nvPr/>
        </p:nvSpPr>
        <p:spPr bwMode="auto">
          <a:xfrm>
            <a:off x="253678" y="2128165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CCD41753-45AB-624F-B3DB-4C8A9E6459C7}"/>
              </a:ext>
            </a:extLst>
          </p:cNvPr>
          <p:cNvSpPr/>
          <p:nvPr/>
        </p:nvSpPr>
        <p:spPr bwMode="auto">
          <a:xfrm>
            <a:off x="253678" y="2878737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D28759FD-0B10-DA4B-8362-4F033E8EACA9}"/>
              </a:ext>
            </a:extLst>
          </p:cNvPr>
          <p:cNvSpPr/>
          <p:nvPr/>
        </p:nvSpPr>
        <p:spPr bwMode="auto">
          <a:xfrm>
            <a:off x="253678" y="3632667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271DE94E-29F6-0847-BD4B-74BA0295CB96}"/>
              </a:ext>
            </a:extLst>
          </p:cNvPr>
          <p:cNvSpPr/>
          <p:nvPr/>
        </p:nvSpPr>
        <p:spPr bwMode="auto">
          <a:xfrm>
            <a:off x="253678" y="5290181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1D39797E-BDF1-2B4B-90F8-0DC5350DF7AD}"/>
              </a:ext>
            </a:extLst>
          </p:cNvPr>
          <p:cNvSpPr txBox="1"/>
          <p:nvPr/>
        </p:nvSpPr>
        <p:spPr>
          <a:xfrm>
            <a:off x="3077466" y="2315600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7E36320B-9CD6-2641-B355-A954CBDB3511}"/>
              </a:ext>
            </a:extLst>
          </p:cNvPr>
          <p:cNvSpPr txBox="1"/>
          <p:nvPr/>
        </p:nvSpPr>
        <p:spPr>
          <a:xfrm>
            <a:off x="3077466" y="3019110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8BD9D075-DDA5-A342-BBB1-65285B57AD0D}"/>
              </a:ext>
            </a:extLst>
          </p:cNvPr>
          <p:cNvSpPr txBox="1"/>
          <p:nvPr/>
        </p:nvSpPr>
        <p:spPr>
          <a:xfrm>
            <a:off x="3077466" y="3794273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14D76105-BC95-654C-AD01-16E152AE50C9}"/>
              </a:ext>
            </a:extLst>
          </p:cNvPr>
          <p:cNvSpPr txBox="1"/>
          <p:nvPr/>
        </p:nvSpPr>
        <p:spPr>
          <a:xfrm>
            <a:off x="3065891" y="5503219"/>
            <a:ext cx="11833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2,047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2ECD3E95-71F2-7649-B6D0-BF6A592AAC6D}"/>
              </a:ext>
            </a:extLst>
          </p:cNvPr>
          <p:cNvSpPr txBox="1"/>
          <p:nvPr/>
        </p:nvSpPr>
        <p:spPr>
          <a:xfrm>
            <a:off x="2133891" y="5473459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676FEC66-BCC2-5148-B74A-8A488FF5BC05}"/>
              </a:ext>
            </a:extLst>
          </p:cNvPr>
          <p:cNvSpPr/>
          <p:nvPr/>
        </p:nvSpPr>
        <p:spPr bwMode="auto">
          <a:xfrm>
            <a:off x="5688482" y="1834968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68218770-1189-D041-90F5-4D604EDDC1BD}"/>
              </a:ext>
            </a:extLst>
          </p:cNvPr>
          <p:cNvSpPr/>
          <p:nvPr/>
        </p:nvSpPr>
        <p:spPr bwMode="auto">
          <a:xfrm>
            <a:off x="6819649" y="1834968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D36AA00-5969-6A41-8CB6-4551699D5516}"/>
              </a:ext>
            </a:extLst>
          </p:cNvPr>
          <p:cNvSpPr/>
          <p:nvPr/>
        </p:nvSpPr>
        <p:spPr bwMode="auto">
          <a:xfrm>
            <a:off x="7908493" y="1834968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497F99-2B36-7843-9AB5-2D7BB70D769F}"/>
              </a:ext>
            </a:extLst>
          </p:cNvPr>
          <p:cNvSpPr/>
          <p:nvPr/>
        </p:nvSpPr>
        <p:spPr bwMode="auto">
          <a:xfrm>
            <a:off x="4533900" y="3770053"/>
            <a:ext cx="4376738" cy="459707"/>
          </a:xfrm>
          <a:prstGeom prst="rect">
            <a:avLst/>
          </a:prstGeom>
          <a:solidFill>
            <a:srgbClr val="0070C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Page Buffers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6F7151B-DD5E-FB4C-94D8-EAF061D55A60}"/>
              </a:ext>
            </a:extLst>
          </p:cNvPr>
          <p:cNvGrpSpPr/>
          <p:nvPr/>
        </p:nvGrpSpPr>
        <p:grpSpPr>
          <a:xfrm>
            <a:off x="4509569" y="1405368"/>
            <a:ext cx="4445978" cy="3103536"/>
            <a:chOff x="4509569" y="1405368"/>
            <a:chExt cx="4445978" cy="3103536"/>
          </a:xfrm>
        </p:grpSpPr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4BE36D1E-251B-C34A-B3A1-1E6FBF93AA84}"/>
                </a:ext>
              </a:extLst>
            </p:cNvPr>
            <p:cNvSpPr/>
            <p:nvPr/>
          </p:nvSpPr>
          <p:spPr bwMode="auto">
            <a:xfrm>
              <a:off x="4533900" y="4235821"/>
              <a:ext cx="4376738" cy="273083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Peripheral Circuits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5C6E606A-25A7-DF46-B877-0593B0D3F379}"/>
                </a:ext>
              </a:extLst>
            </p:cNvPr>
            <p:cNvSpPr/>
            <p:nvPr/>
          </p:nvSpPr>
          <p:spPr bwMode="auto">
            <a:xfrm>
              <a:off x="4509569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FD238C0C-4347-ED4C-8E77-414E151F3A40}"/>
                </a:ext>
              </a:extLst>
            </p:cNvPr>
            <p:cNvSpPr/>
            <p:nvPr/>
          </p:nvSpPr>
          <p:spPr bwMode="auto">
            <a:xfrm>
              <a:off x="5585938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70BCFBF5-82B5-C84D-A7E0-47DB94F666BA}"/>
                </a:ext>
              </a:extLst>
            </p:cNvPr>
            <p:cNvSpPr/>
            <p:nvPr/>
          </p:nvSpPr>
          <p:spPr bwMode="auto">
            <a:xfrm>
              <a:off x="6719084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CD46FD82-3424-6D4D-8360-D2985D9F31D7}"/>
                </a:ext>
              </a:extLst>
            </p:cNvPr>
            <p:cNvSpPr/>
            <p:nvPr/>
          </p:nvSpPr>
          <p:spPr bwMode="auto">
            <a:xfrm>
              <a:off x="7828350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EC945EC3-3FBA-B94E-AC7D-1E9A8045CD8F}"/>
                </a:ext>
              </a:extLst>
            </p:cNvPr>
            <p:cNvSpPr/>
            <p:nvPr/>
          </p:nvSpPr>
          <p:spPr bwMode="auto">
            <a:xfrm>
              <a:off x="8893336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DD170B1C-A85F-FD4F-A1C2-755158723E45}"/>
                </a:ext>
              </a:extLst>
            </p:cNvPr>
            <p:cNvSpPr txBox="1"/>
            <p:nvPr/>
          </p:nvSpPr>
          <p:spPr>
            <a:xfrm>
              <a:off x="5420044" y="1405368"/>
              <a:ext cx="262193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Row/Column Decoders</a:t>
              </a:r>
            </a:p>
          </p:txBody>
        </p: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93DCA229-DB60-1343-ACBA-CB812A98ADE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71781" y="1689288"/>
              <a:ext cx="848263" cy="177079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290E6763-EB05-464F-87F9-C510968FA0F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628590" y="1717789"/>
              <a:ext cx="281310" cy="148578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DCCD1680-BBE2-2B4B-BDD2-8C1FD6BAB31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42587" y="1713888"/>
              <a:ext cx="0" cy="191112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9A59A5E5-D81F-4446-9D43-2F9CDF969DBD}"/>
                </a:ext>
              </a:extLst>
            </p:cNvPr>
            <p:cNvCxnSpPr>
              <a:cxnSpLocks/>
            </p:cNvCxnSpPr>
            <p:nvPr/>
          </p:nvCxnSpPr>
          <p:spPr bwMode="auto">
            <a:xfrm rot="14160000" flipH="1">
              <a:off x="7567703" y="1717789"/>
              <a:ext cx="281310" cy="148578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0C88729A-A8E8-FD4D-B297-51CAE4B775CB}"/>
                </a:ext>
              </a:extLst>
            </p:cNvPr>
            <p:cNvCxnSpPr>
              <a:cxnSpLocks/>
            </p:cNvCxnSpPr>
            <p:nvPr/>
          </p:nvCxnSpPr>
          <p:spPr bwMode="auto">
            <a:xfrm rot="12420000" flipH="1">
              <a:off x="8090136" y="1689288"/>
              <a:ext cx="848263" cy="177079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B8C2B52-A584-1B49-A7C9-5D6456AC8038}"/>
              </a:ext>
            </a:extLst>
          </p:cNvPr>
          <p:cNvGrpSpPr/>
          <p:nvPr/>
        </p:nvGrpSpPr>
        <p:grpSpPr>
          <a:xfrm>
            <a:off x="4080866" y="1610259"/>
            <a:ext cx="1481734" cy="4607034"/>
            <a:chOff x="4080866" y="1610259"/>
            <a:chExt cx="1481734" cy="460703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88602FD-08C7-7A4B-847C-BA03B5EE3C77}"/>
                </a:ext>
              </a:extLst>
            </p:cNvPr>
            <p:cNvSpPr/>
            <p:nvPr/>
          </p:nvSpPr>
          <p:spPr bwMode="auto">
            <a:xfrm>
              <a:off x="4572000" y="1834968"/>
              <a:ext cx="990600" cy="1935085"/>
            </a:xfrm>
            <a:prstGeom prst="rect">
              <a:avLst/>
            </a:prstGeom>
            <a:solidFill>
              <a:srgbClr val="7030A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Plane</a:t>
              </a:r>
              <a:r>
                <a:rPr lang="en-CH" b="1" baseline="-25000" dirty="0">
                  <a:latin typeface="Cambria" panose="02040503050406030204" pitchFamily="18" charset="0"/>
                </a:rPr>
                <a:t>0</a:t>
              </a: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E14C32C5-300B-B24A-A1FF-2D8D8862102F}"/>
                </a:ext>
              </a:extLst>
            </p:cNvPr>
            <p:cNvCxnSpPr>
              <a:cxnSpLocks/>
              <a:endCxn id="4" idx="0"/>
            </p:cNvCxnSpPr>
            <p:nvPr/>
          </p:nvCxnSpPr>
          <p:spPr bwMode="auto">
            <a:xfrm>
              <a:off x="4080866" y="1610259"/>
              <a:ext cx="986434" cy="224709"/>
            </a:xfrm>
            <a:prstGeom prst="line">
              <a:avLst/>
            </a:prstGeom>
            <a:solidFill>
              <a:srgbClr val="C0C0C0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6ED2AB6D-1DFE-A94D-A309-B7EF90F6F133}"/>
                </a:ext>
              </a:extLst>
            </p:cNvPr>
            <p:cNvCxnSpPr>
              <a:cxnSpLocks/>
              <a:endCxn id="4" idx="2"/>
            </p:cNvCxnSpPr>
            <p:nvPr/>
          </p:nvCxnSpPr>
          <p:spPr bwMode="auto">
            <a:xfrm flipV="1">
              <a:off x="4201810" y="3770053"/>
              <a:ext cx="865490" cy="2447240"/>
            </a:xfrm>
            <a:prstGeom prst="line">
              <a:avLst/>
            </a:prstGeom>
            <a:solidFill>
              <a:srgbClr val="C0C0C0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0" name="Content Placeholder 1">
            <a:extLst>
              <a:ext uri="{FF2B5EF4-FFF2-40B4-BE49-F238E27FC236}">
                <a16:creationId xmlns:a16="http://schemas.microsoft.com/office/drawing/2014/main" id="{2395B263-503A-034F-9DD0-0B103E269E4B}"/>
              </a:ext>
            </a:extLst>
          </p:cNvPr>
          <p:cNvSpPr txBox="1">
            <a:spLocks/>
          </p:cNvSpPr>
          <p:nvPr/>
        </p:nvSpPr>
        <p:spPr bwMode="auto">
          <a:xfrm>
            <a:off x="4650501" y="4876800"/>
            <a:ext cx="4275789" cy="15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CH" kern="0" dirty="0"/>
              <a:t>Planes share decoders:</a:t>
            </a:r>
            <a:br>
              <a:rPr lang="en-CH" kern="0" dirty="0"/>
            </a:br>
            <a:r>
              <a:rPr lang="en-CH" kern="0" dirty="0"/>
              <a:t>limits internal parallelism</a:t>
            </a:r>
            <a:br>
              <a:rPr lang="en-CH" kern="0" dirty="0"/>
            </a:br>
            <a:r>
              <a:rPr lang="en-CH" kern="0" dirty="0"/>
              <a:t>(only operations @ the same WL offset)</a:t>
            </a:r>
          </a:p>
        </p:txBody>
      </p:sp>
    </p:spTree>
    <p:extLst>
      <p:ext uri="{BB962C8B-B14F-4D97-AF65-F5344CB8AC3E}">
        <p14:creationId xmlns:p14="http://schemas.microsoft.com/office/powerpoint/2010/main" val="253962319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  <p:bldP spid="233" grpId="0" animBg="1"/>
      <p:bldP spid="234" grpId="0" animBg="1"/>
      <p:bldP spid="235" grpId="0" animBg="1"/>
      <p:bldP spid="13" grpId="0" animBg="1"/>
      <p:bldP spid="25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SSD Organization &amp; Request Handling</a:t>
            </a:r>
          </a:p>
          <a:p>
            <a:endParaRPr lang="en-US" sz="3200" dirty="0"/>
          </a:p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NAND Flash Organization</a:t>
            </a:r>
          </a:p>
          <a:p>
            <a:endParaRPr lang="en-US" sz="3200" dirty="0"/>
          </a:p>
          <a:p>
            <a:r>
              <a:rPr lang="en-US" sz="3200" dirty="0"/>
              <a:t>NAND Flash Operation</a:t>
            </a:r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420420784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Threshold Voltage Distribution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V</a:t>
            </a:r>
            <a:r>
              <a:rPr lang="en-CH" baseline="-25000" dirty="0"/>
              <a:t>TH</a:t>
            </a:r>
            <a:r>
              <a:rPr lang="en-CH" dirty="0"/>
              <a:t> distribution of </a:t>
            </a:r>
            <a:r>
              <a:rPr lang="en-CH" dirty="0">
                <a:solidFill>
                  <a:srgbClr val="C00000"/>
                </a:solidFill>
              </a:rPr>
              <a:t>cells</a:t>
            </a:r>
            <a:r>
              <a:rPr lang="en-CH" dirty="0"/>
              <a:t> in a </a:t>
            </a:r>
            <a:r>
              <a:rPr lang="en-CH" dirty="0">
                <a:solidFill>
                  <a:srgbClr val="C00000"/>
                </a:solidFill>
              </a:rPr>
              <a:t>programmed</a:t>
            </a:r>
            <a:r>
              <a:rPr lang="en-CH" dirty="0"/>
              <a:t> </a:t>
            </a:r>
            <a:r>
              <a:rPr lang="en-CH" dirty="0">
                <a:solidFill>
                  <a:srgbClr val="C00000"/>
                </a:solidFill>
              </a:rPr>
              <a:t>page/block/chip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Why </a:t>
            </a:r>
            <a:r>
              <a:rPr lang="en-CH" dirty="0">
                <a:solidFill>
                  <a:srgbClr val="0070C0"/>
                </a:solidFill>
              </a:rPr>
              <a:t>distribution</a:t>
            </a:r>
            <a:r>
              <a:rPr lang="en-CH" dirty="0"/>
              <a:t>? </a:t>
            </a:r>
            <a:r>
              <a:rPr lang="en-CH" dirty="0">
                <a:solidFill>
                  <a:srgbClr val="C00000"/>
                </a:solidFill>
              </a:rPr>
              <a:t>Variations </a:t>
            </a:r>
            <a:r>
              <a:rPr lang="en-CH" dirty="0"/>
              <a:t>across the cells</a:t>
            </a:r>
          </a:p>
          <a:p>
            <a:pPr lvl="1"/>
            <a:r>
              <a:rPr lang="en-CH" dirty="0"/>
              <a:t>Some cells are more easily programmed or erased</a:t>
            </a:r>
          </a:p>
          <a:p>
            <a:r>
              <a:rPr lang="en-CH" dirty="0"/>
              <a:t>Why </a:t>
            </a:r>
            <a:r>
              <a:rPr lang="en-CH" dirty="0">
                <a:solidFill>
                  <a:srgbClr val="0070C0"/>
                </a:solidFill>
              </a:rPr>
              <a:t>(almost) the same shape</a:t>
            </a:r>
            <a:r>
              <a:rPr lang="en-CH" dirty="0"/>
              <a:t>? </a:t>
            </a:r>
            <a:endParaRPr lang="en-CH" dirty="0">
              <a:solidFill>
                <a:srgbClr val="C00000"/>
              </a:solidFill>
            </a:endParaRPr>
          </a:p>
          <a:p>
            <a:pPr lvl="1"/>
            <a:r>
              <a:rPr lang="en-CH" dirty="0">
                <a:solidFill>
                  <a:srgbClr val="0070C0"/>
                </a:solidFill>
              </a:rPr>
              <a:t>Every data </a:t>
            </a:r>
            <a:r>
              <a:rPr lang="en-CH" dirty="0"/>
              <a:t>is stored after </a:t>
            </a:r>
            <a:r>
              <a:rPr lang="en-CH" dirty="0">
                <a:solidFill>
                  <a:srgbClr val="0070C0"/>
                </a:solidFill>
              </a:rPr>
              <a:t>randomized for better reliability</a:t>
            </a:r>
          </a:p>
          <a:p>
            <a:pPr lvl="1"/>
            <a:r>
              <a:rPr lang="en-CH" dirty="0"/>
              <a:t>In reality, V</a:t>
            </a:r>
            <a:r>
              <a:rPr lang="en-CH" baseline="-25000" dirty="0"/>
              <a:t>TH</a:t>
            </a:r>
            <a:r>
              <a:rPr lang="en-CH" dirty="0"/>
              <a:t> states’ shapes can be different, but there </a:t>
            </a:r>
            <a:r>
              <a:rPr lang="en-CH" dirty="0">
                <a:solidFill>
                  <a:srgbClr val="0070C0"/>
                </a:solidFill>
              </a:rPr>
              <a:t>areas are almost the same</a:t>
            </a:r>
          </a:p>
          <a:p>
            <a:endParaRPr lang="en-CH" dirty="0"/>
          </a:p>
        </p:txBody>
      </p:sp>
      <p:sp>
        <p:nvSpPr>
          <p:cNvPr id="371" name="Rectangle 60">
            <a:extLst>
              <a:ext uri="{FF2B5EF4-FFF2-40B4-BE49-F238E27FC236}">
                <a16:creationId xmlns:a16="http://schemas.microsoft.com/office/drawing/2014/main" id="{E4C533EB-883B-F44F-95EC-FA5CB9863AAD}"/>
              </a:ext>
            </a:extLst>
          </p:cNvPr>
          <p:cNvSpPr/>
          <p:nvPr/>
        </p:nvSpPr>
        <p:spPr>
          <a:xfrm rot="16200000">
            <a:off x="-323057" y="2539543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72" name="Freeform 32">
            <a:extLst>
              <a:ext uri="{FF2B5EF4-FFF2-40B4-BE49-F238E27FC236}">
                <a16:creationId xmlns:a16="http://schemas.microsoft.com/office/drawing/2014/main" id="{D71DA3A1-0B02-1946-9B90-66CAE5FBAF19}"/>
              </a:ext>
            </a:extLst>
          </p:cNvPr>
          <p:cNvSpPr/>
          <p:nvPr/>
        </p:nvSpPr>
        <p:spPr>
          <a:xfrm>
            <a:off x="816377" y="2523843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64E1C561-54D1-EE46-A384-6F817D76AA76}"/>
              </a:ext>
            </a:extLst>
          </p:cNvPr>
          <p:cNvSpPr txBox="1"/>
          <p:nvPr/>
        </p:nvSpPr>
        <p:spPr>
          <a:xfrm>
            <a:off x="816872" y="3050203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sp>
        <p:nvSpPr>
          <p:cNvPr id="374" name="Rectangle 74">
            <a:extLst>
              <a:ext uri="{FF2B5EF4-FFF2-40B4-BE49-F238E27FC236}">
                <a16:creationId xmlns:a16="http://schemas.microsoft.com/office/drawing/2014/main" id="{EFEC8E62-226E-2341-A9A4-2128C65D0234}"/>
              </a:ext>
            </a:extLst>
          </p:cNvPr>
          <p:cNvSpPr/>
          <p:nvPr/>
        </p:nvSpPr>
        <p:spPr>
          <a:xfrm>
            <a:off x="4915705" y="2768180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AD102BCD-CD4E-B34F-8DFC-B5C27675D5B5}"/>
              </a:ext>
            </a:extLst>
          </p:cNvPr>
          <p:cNvSpPr txBox="1"/>
          <p:nvPr/>
        </p:nvSpPr>
        <p:spPr>
          <a:xfrm>
            <a:off x="4560663" y="3036174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cxnSp>
        <p:nvCxnSpPr>
          <p:cNvPr id="376" name="Straight Arrow Connector 59">
            <a:extLst>
              <a:ext uri="{FF2B5EF4-FFF2-40B4-BE49-F238E27FC236}">
                <a16:creationId xmlns:a16="http://schemas.microsoft.com/office/drawing/2014/main" id="{A52A727B-1AF3-354A-A5DB-B75C04ACFDC7}"/>
              </a:ext>
            </a:extLst>
          </p:cNvPr>
          <p:cNvCxnSpPr>
            <a:cxnSpLocks/>
          </p:cNvCxnSpPr>
          <p:nvPr/>
        </p:nvCxnSpPr>
        <p:spPr>
          <a:xfrm flipV="1">
            <a:off x="428875" y="1887097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377" name="Straight Connector 65">
            <a:extLst>
              <a:ext uri="{FF2B5EF4-FFF2-40B4-BE49-F238E27FC236}">
                <a16:creationId xmlns:a16="http://schemas.microsoft.com/office/drawing/2014/main" id="{82D9AFD1-B27F-0A46-A530-99514880A2BA}"/>
              </a:ext>
            </a:extLst>
          </p:cNvPr>
          <p:cNvCxnSpPr>
            <a:cxnSpLocks/>
            <a:stCxn id="397" idx="2"/>
          </p:cNvCxnSpPr>
          <p:nvPr/>
        </p:nvCxnSpPr>
        <p:spPr>
          <a:xfrm>
            <a:off x="3835800" y="2579475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381" name="Freeform 32">
            <a:extLst>
              <a:ext uri="{FF2B5EF4-FFF2-40B4-BE49-F238E27FC236}">
                <a16:creationId xmlns:a16="http://schemas.microsoft.com/office/drawing/2014/main" id="{B5A5107C-C0FE-BF46-AB6C-2D7E6763105F}"/>
              </a:ext>
            </a:extLst>
          </p:cNvPr>
          <p:cNvSpPr/>
          <p:nvPr/>
        </p:nvSpPr>
        <p:spPr>
          <a:xfrm>
            <a:off x="4563885" y="2523843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82" name="Rectangle 74">
            <a:extLst>
              <a:ext uri="{FF2B5EF4-FFF2-40B4-BE49-F238E27FC236}">
                <a16:creationId xmlns:a16="http://schemas.microsoft.com/office/drawing/2014/main" id="{00AC847D-7636-ED4D-BAA0-44C752D2B189}"/>
              </a:ext>
            </a:extLst>
          </p:cNvPr>
          <p:cNvSpPr/>
          <p:nvPr/>
        </p:nvSpPr>
        <p:spPr>
          <a:xfrm>
            <a:off x="1146764" y="2768180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1AFBF651-31BA-E747-86DF-D760C59AC7DB}"/>
              </a:ext>
            </a:extLst>
          </p:cNvPr>
          <p:cNvSpPr txBox="1"/>
          <p:nvPr/>
        </p:nvSpPr>
        <p:spPr>
          <a:xfrm>
            <a:off x="3596903" y="2217644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400" name="TextBox 399">
            <a:extLst>
              <a:ext uri="{FF2B5EF4-FFF2-40B4-BE49-F238E27FC236}">
                <a16:creationId xmlns:a16="http://schemas.microsoft.com/office/drawing/2014/main" id="{8BE17CD1-39DC-724C-A313-2F118602089F}"/>
              </a:ext>
            </a:extLst>
          </p:cNvPr>
          <p:cNvSpPr txBox="1"/>
          <p:nvPr/>
        </p:nvSpPr>
        <p:spPr>
          <a:xfrm>
            <a:off x="1588168" y="3502223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437" name="Straight Arrow Connector 78">
            <a:extLst>
              <a:ext uri="{FF2B5EF4-FFF2-40B4-BE49-F238E27FC236}">
                <a16:creationId xmlns:a16="http://schemas.microsoft.com/office/drawing/2014/main" id="{6AE059B2-4F60-3041-9E84-6EEB306EB0EA}"/>
              </a:ext>
            </a:extLst>
          </p:cNvPr>
          <p:cNvCxnSpPr/>
          <p:nvPr/>
        </p:nvCxnSpPr>
        <p:spPr>
          <a:xfrm>
            <a:off x="421033" y="3452893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7CB8A28-471B-F34C-A27F-E57BAA5F3B06}"/>
              </a:ext>
            </a:extLst>
          </p:cNvPr>
          <p:cNvGrpSpPr/>
          <p:nvPr/>
        </p:nvGrpSpPr>
        <p:grpSpPr>
          <a:xfrm>
            <a:off x="-109937" y="1741277"/>
            <a:ext cx="3151946" cy="2017893"/>
            <a:chOff x="-109937" y="1741277"/>
            <a:chExt cx="3151946" cy="2017893"/>
          </a:xfrm>
        </p:grpSpPr>
        <p:sp>
          <p:nvSpPr>
            <p:cNvPr id="439" name="Rectangle 74">
              <a:extLst>
                <a:ext uri="{FF2B5EF4-FFF2-40B4-BE49-F238E27FC236}">
                  <a16:creationId xmlns:a16="http://schemas.microsoft.com/office/drawing/2014/main" id="{8D76EF47-8E14-694A-A4A1-F9CA1AD32EBF}"/>
                </a:ext>
              </a:extLst>
            </p:cNvPr>
            <p:cNvSpPr/>
            <p:nvPr/>
          </p:nvSpPr>
          <p:spPr>
            <a:xfrm>
              <a:off x="-109937" y="2497112"/>
              <a:ext cx="13244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y</a:t>
              </a:r>
              <a:endParaRPr lang="ko-KR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102C477-5D02-B444-AA11-6681B858BD0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8875" y="2876256"/>
              <a:ext cx="717889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oval" w="med" len="med"/>
              <a:tailEnd type="none" w="med" len="med"/>
            </a:ln>
            <a:effectLst/>
          </p:spPr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6C7BF54A-3B85-034A-979B-69A12AC6E44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146764" y="2876256"/>
              <a:ext cx="0" cy="563102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1" name="Rectangle 74">
              <a:extLst>
                <a:ext uri="{FF2B5EF4-FFF2-40B4-BE49-F238E27FC236}">
                  <a16:creationId xmlns:a16="http://schemas.microsoft.com/office/drawing/2014/main" id="{13C2D869-906F-3940-BDD1-4E075A14EB86}"/>
                </a:ext>
              </a:extLst>
            </p:cNvPr>
            <p:cNvSpPr/>
            <p:nvPr/>
          </p:nvSpPr>
          <p:spPr>
            <a:xfrm>
              <a:off x="472736" y="3359060"/>
              <a:ext cx="13244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x</a:t>
              </a:r>
              <a:endParaRPr lang="ko-KR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42" name="Rectangle 74">
              <a:extLst>
                <a:ext uri="{FF2B5EF4-FFF2-40B4-BE49-F238E27FC236}">
                  <a16:creationId xmlns:a16="http://schemas.microsoft.com/office/drawing/2014/main" id="{391E8FAD-7744-C24B-B07E-5BD020498694}"/>
                </a:ext>
              </a:extLst>
            </p:cNvPr>
            <p:cNvSpPr/>
            <p:nvPr/>
          </p:nvSpPr>
          <p:spPr>
            <a:xfrm>
              <a:off x="-76200" y="1741277"/>
              <a:ext cx="3118209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There are </a:t>
              </a: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y</a:t>
              </a: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cells</a:t>
              </a:r>
              <a:b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</a:b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whose V</a:t>
              </a:r>
              <a:r>
                <a:rPr lang="en-US" altLang="ko-KR" sz="2000" b="1" i="1" baseline="-25000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= </a:t>
              </a:r>
              <a:r>
                <a:rPr lang="en-US" altLang="ko-KR" sz="2000" b="1" i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x</a:t>
              </a:r>
              <a:r>
                <a:rPr lang="en-US" altLang="ko-KR" sz="2000" b="1" i="1" dirty="0">
                  <a:solidFill>
                    <a:srgbClr val="7030A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V </a:t>
              </a:r>
              <a:endParaRPr lang="ko-KR" altLang="ko-KR" sz="2000" b="1" i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168429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TH</a:t>
            </a:r>
            <a:r>
              <a:rPr lang="en-US" altLang="en-US" dirty="0">
                <a:ea typeface="ＭＳ Ｐゴシック" panose="020B0600070205080204" pitchFamily="34" charset="-128"/>
              </a:rPr>
              <a:t> Distribution of MLC NAND Flash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Multi-level cell (MLC) technique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2</a:t>
            </a:r>
            <a:r>
              <a:rPr lang="en-CH" i="1" baseline="30000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baseline="30000" dirty="0">
                <a:solidFill>
                  <a:srgbClr val="0070C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states </a:t>
            </a:r>
            <a:r>
              <a:rPr lang="en-CH" dirty="0"/>
              <a:t>required to store </a:t>
            </a:r>
            <a:r>
              <a:rPr lang="en-CH" i="1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bits</a:t>
            </a:r>
            <a:r>
              <a:rPr lang="en-CH" dirty="0"/>
              <a:t> in a single flash cell</a:t>
            </a:r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r>
              <a:rPr lang="en-CH" dirty="0">
                <a:solidFill>
                  <a:srgbClr val="C00000"/>
                </a:solidFill>
              </a:rPr>
              <a:t>Limited width</a:t>
            </a:r>
            <a:r>
              <a:rPr lang="en-CH" dirty="0"/>
              <a:t> of the V</a:t>
            </a:r>
            <a:r>
              <a:rPr lang="en-CH" baseline="-25000" dirty="0"/>
              <a:t>TH</a:t>
            </a:r>
            <a:r>
              <a:rPr lang="en-CH" dirty="0"/>
              <a:t> window: Need to</a:t>
            </a:r>
          </a:p>
          <a:p>
            <a:pPr lvl="1"/>
            <a:r>
              <a:rPr lang="en-CH" dirty="0"/>
              <a:t>Make each V</a:t>
            </a:r>
            <a:r>
              <a:rPr lang="en-CH" baseline="-25000" dirty="0"/>
              <a:t>TH</a:t>
            </a:r>
            <a:r>
              <a:rPr lang="en-CH" dirty="0"/>
              <a:t> state </a:t>
            </a:r>
            <a:r>
              <a:rPr lang="en-CH" dirty="0">
                <a:solidFill>
                  <a:srgbClr val="0070C0"/>
                </a:solidFill>
              </a:rPr>
              <a:t>narrow</a:t>
            </a:r>
          </a:p>
          <a:p>
            <a:pPr lvl="1"/>
            <a:r>
              <a:rPr lang="en-CH" dirty="0"/>
              <a:t>Guarantee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sufficient margins </a:t>
            </a:r>
            <a:r>
              <a:rPr lang="en-CH" dirty="0"/>
              <a:t>b/w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adjacent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dirty="0">
                <a:solidFill>
                  <a:srgbClr val="0070C0"/>
                </a:solidFill>
              </a:rPr>
              <a:t> states</a:t>
            </a:r>
          </a:p>
        </p:txBody>
      </p:sp>
      <p:cxnSp>
        <p:nvCxnSpPr>
          <p:cNvPr id="329" name="직선 연결선 22">
            <a:extLst>
              <a:ext uri="{FF2B5EF4-FFF2-40B4-BE49-F238E27FC236}">
                <a16:creationId xmlns:a16="http://schemas.microsoft.com/office/drawing/2014/main" id="{066A6788-045B-214B-A371-2E67C04F4D98}"/>
              </a:ext>
            </a:extLst>
          </p:cNvPr>
          <p:cNvCxnSpPr/>
          <p:nvPr/>
        </p:nvCxnSpPr>
        <p:spPr>
          <a:xfrm>
            <a:off x="4830431" y="3810000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330" name="Rectangle 60">
            <a:extLst>
              <a:ext uri="{FF2B5EF4-FFF2-40B4-BE49-F238E27FC236}">
                <a16:creationId xmlns:a16="http://schemas.microsoft.com/office/drawing/2014/main" id="{F051B55A-2633-6844-A604-361417A06FF8}"/>
              </a:ext>
            </a:extLst>
          </p:cNvPr>
          <p:cNvSpPr/>
          <p:nvPr/>
        </p:nvSpPr>
        <p:spPr>
          <a:xfrm rot="16200000">
            <a:off x="-315881" y="2799807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1" name="Rectangle 74">
            <a:extLst>
              <a:ext uri="{FF2B5EF4-FFF2-40B4-BE49-F238E27FC236}">
                <a16:creationId xmlns:a16="http://schemas.microsoft.com/office/drawing/2014/main" id="{7E12F77F-E7A7-ED43-8EE8-EA4BF4612139}"/>
              </a:ext>
            </a:extLst>
          </p:cNvPr>
          <p:cNvSpPr/>
          <p:nvPr/>
        </p:nvSpPr>
        <p:spPr>
          <a:xfrm>
            <a:off x="636957" y="2752107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2" name="Freeform 32">
            <a:extLst>
              <a:ext uri="{FF2B5EF4-FFF2-40B4-BE49-F238E27FC236}">
                <a16:creationId xmlns:a16="http://schemas.microsoft.com/office/drawing/2014/main" id="{B598EA4B-13E6-5A48-ABB4-90DBBEB3F3DF}"/>
              </a:ext>
            </a:extLst>
          </p:cNvPr>
          <p:cNvSpPr/>
          <p:nvPr/>
        </p:nvSpPr>
        <p:spPr>
          <a:xfrm>
            <a:off x="62398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550E7E59-EB87-204A-81CD-5CA615998EE6}"/>
              </a:ext>
            </a:extLst>
          </p:cNvPr>
          <p:cNvSpPr txBox="1"/>
          <p:nvPr/>
        </p:nvSpPr>
        <p:spPr>
          <a:xfrm>
            <a:off x="78784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cxnSp>
        <p:nvCxnSpPr>
          <p:cNvPr id="334" name="직선 화살표 연결선 450">
            <a:extLst>
              <a:ext uri="{FF2B5EF4-FFF2-40B4-BE49-F238E27FC236}">
                <a16:creationId xmlns:a16="http://schemas.microsoft.com/office/drawing/2014/main" id="{8730E3F9-F324-F149-9A62-10A08863B9F3}"/>
              </a:ext>
            </a:extLst>
          </p:cNvPr>
          <p:cNvCxnSpPr/>
          <p:nvPr/>
        </p:nvCxnSpPr>
        <p:spPr>
          <a:xfrm>
            <a:off x="1231139" y="3584648"/>
            <a:ext cx="421130" cy="0"/>
          </a:xfrm>
          <a:prstGeom prst="straightConnector1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335" name="Rectangle 74">
            <a:extLst>
              <a:ext uri="{FF2B5EF4-FFF2-40B4-BE49-F238E27FC236}">
                <a16:creationId xmlns:a16="http://schemas.microsoft.com/office/drawing/2014/main" id="{8C6C70BF-A175-DD45-A1FA-FA1C710275B5}"/>
              </a:ext>
            </a:extLst>
          </p:cNvPr>
          <p:cNvSpPr/>
          <p:nvPr/>
        </p:nvSpPr>
        <p:spPr>
          <a:xfrm>
            <a:off x="162510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6" name="Freeform 32">
            <a:extLst>
              <a:ext uri="{FF2B5EF4-FFF2-40B4-BE49-F238E27FC236}">
                <a16:creationId xmlns:a16="http://schemas.microsoft.com/office/drawing/2014/main" id="{0EAAE749-AF01-3643-AB48-CE338DB94B46}"/>
              </a:ext>
            </a:extLst>
          </p:cNvPr>
          <p:cNvSpPr/>
          <p:nvPr/>
        </p:nvSpPr>
        <p:spPr>
          <a:xfrm>
            <a:off x="1612139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49C8521B-B351-9E41-958F-B1E299B9C2D1}"/>
              </a:ext>
            </a:extLst>
          </p:cNvPr>
          <p:cNvSpPr txBox="1"/>
          <p:nvPr/>
        </p:nvSpPr>
        <p:spPr>
          <a:xfrm>
            <a:off x="177599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338" name="Rectangle 74">
            <a:extLst>
              <a:ext uri="{FF2B5EF4-FFF2-40B4-BE49-F238E27FC236}">
                <a16:creationId xmlns:a16="http://schemas.microsoft.com/office/drawing/2014/main" id="{9E588A6A-74FB-8C43-BF8A-E12CC7BA5B1A}"/>
              </a:ext>
            </a:extLst>
          </p:cNvPr>
          <p:cNvSpPr/>
          <p:nvPr/>
        </p:nvSpPr>
        <p:spPr>
          <a:xfrm>
            <a:off x="261325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9" name="Freeform 32">
            <a:extLst>
              <a:ext uri="{FF2B5EF4-FFF2-40B4-BE49-F238E27FC236}">
                <a16:creationId xmlns:a16="http://schemas.microsoft.com/office/drawing/2014/main" id="{3F5F0AA5-73CF-8D4A-918C-FBABB5571A9A}"/>
              </a:ext>
            </a:extLst>
          </p:cNvPr>
          <p:cNvSpPr/>
          <p:nvPr/>
        </p:nvSpPr>
        <p:spPr>
          <a:xfrm>
            <a:off x="2600288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DBB9F2AA-68CF-A24F-9266-74A9563C70DA}"/>
              </a:ext>
            </a:extLst>
          </p:cNvPr>
          <p:cNvSpPr txBox="1"/>
          <p:nvPr/>
        </p:nvSpPr>
        <p:spPr>
          <a:xfrm>
            <a:off x="276414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341" name="Rectangle 74">
            <a:extLst>
              <a:ext uri="{FF2B5EF4-FFF2-40B4-BE49-F238E27FC236}">
                <a16:creationId xmlns:a16="http://schemas.microsoft.com/office/drawing/2014/main" id="{8BDBA6F4-6CE9-3746-9D6B-A0E1C1FA6466}"/>
              </a:ext>
            </a:extLst>
          </p:cNvPr>
          <p:cNvSpPr/>
          <p:nvPr/>
        </p:nvSpPr>
        <p:spPr>
          <a:xfrm>
            <a:off x="3601409" y="2720573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2" name="Freeform 32">
            <a:extLst>
              <a:ext uri="{FF2B5EF4-FFF2-40B4-BE49-F238E27FC236}">
                <a16:creationId xmlns:a16="http://schemas.microsoft.com/office/drawing/2014/main" id="{6CE81EE6-1523-EB43-85A5-29788D474FE1}"/>
              </a:ext>
            </a:extLst>
          </p:cNvPr>
          <p:cNvSpPr/>
          <p:nvPr/>
        </p:nvSpPr>
        <p:spPr>
          <a:xfrm>
            <a:off x="358843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67B4FB25-73CF-7149-BEBD-8B724CAFE85E}"/>
              </a:ext>
            </a:extLst>
          </p:cNvPr>
          <p:cNvSpPr txBox="1"/>
          <p:nvPr/>
        </p:nvSpPr>
        <p:spPr>
          <a:xfrm>
            <a:off x="3752291" y="3034330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344" name="Rectangle 74">
            <a:extLst>
              <a:ext uri="{FF2B5EF4-FFF2-40B4-BE49-F238E27FC236}">
                <a16:creationId xmlns:a16="http://schemas.microsoft.com/office/drawing/2014/main" id="{4450EB36-E7E5-9E47-950D-6083FC6A5624}"/>
              </a:ext>
            </a:extLst>
          </p:cNvPr>
          <p:cNvSpPr/>
          <p:nvPr/>
        </p:nvSpPr>
        <p:spPr>
          <a:xfrm>
            <a:off x="447383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5" name="Freeform 32">
            <a:extLst>
              <a:ext uri="{FF2B5EF4-FFF2-40B4-BE49-F238E27FC236}">
                <a16:creationId xmlns:a16="http://schemas.microsoft.com/office/drawing/2014/main" id="{6F6741F6-66EF-1844-A15E-BB9AA2285FA6}"/>
              </a:ext>
            </a:extLst>
          </p:cNvPr>
          <p:cNvSpPr/>
          <p:nvPr/>
        </p:nvSpPr>
        <p:spPr>
          <a:xfrm>
            <a:off x="447402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4E874E0-8D94-B64A-91D9-0EBED2F5F1C5}"/>
              </a:ext>
            </a:extLst>
          </p:cNvPr>
          <p:cNvSpPr txBox="1"/>
          <p:nvPr/>
        </p:nvSpPr>
        <p:spPr>
          <a:xfrm>
            <a:off x="4637878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347" name="Straight Arrow Connector 59">
            <a:extLst>
              <a:ext uri="{FF2B5EF4-FFF2-40B4-BE49-F238E27FC236}">
                <a16:creationId xmlns:a16="http://schemas.microsoft.com/office/drawing/2014/main" id="{EF248D52-6A0F-664A-9787-BF3C9BDB9A0A}"/>
              </a:ext>
            </a:extLst>
          </p:cNvPr>
          <p:cNvCxnSpPr>
            <a:cxnSpLocks/>
          </p:cNvCxnSpPr>
          <p:nvPr/>
        </p:nvCxnSpPr>
        <p:spPr>
          <a:xfrm flipV="1">
            <a:off x="428877" y="1825177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348" name="그룹 43">
            <a:extLst>
              <a:ext uri="{FF2B5EF4-FFF2-40B4-BE49-F238E27FC236}">
                <a16:creationId xmlns:a16="http://schemas.microsoft.com/office/drawing/2014/main" id="{F4304EE3-1707-C24D-83C8-626CA2947EBE}"/>
              </a:ext>
            </a:extLst>
          </p:cNvPr>
          <p:cNvGrpSpPr/>
          <p:nvPr/>
        </p:nvGrpSpPr>
        <p:grpSpPr>
          <a:xfrm>
            <a:off x="1417380" y="2214434"/>
            <a:ext cx="5794612" cy="1229864"/>
            <a:chOff x="3739328" y="3344321"/>
            <a:chExt cx="4474781" cy="1217640"/>
          </a:xfrm>
        </p:grpSpPr>
        <p:cxnSp>
          <p:nvCxnSpPr>
            <p:cNvPr id="349" name="Straight Connector 62">
              <a:extLst>
                <a:ext uri="{FF2B5EF4-FFF2-40B4-BE49-F238E27FC236}">
                  <a16:creationId xmlns:a16="http://schemas.microsoft.com/office/drawing/2014/main" id="{36920654-5137-DB44-AE10-B76D47F91410}"/>
                </a:ext>
              </a:extLst>
            </p:cNvPr>
            <p:cNvCxnSpPr/>
            <p:nvPr/>
          </p:nvCxnSpPr>
          <p:spPr>
            <a:xfrm flipH="1">
              <a:off x="373932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0" name="Straight Connector 65">
              <a:extLst>
                <a:ext uri="{FF2B5EF4-FFF2-40B4-BE49-F238E27FC236}">
                  <a16:creationId xmlns:a16="http://schemas.microsoft.com/office/drawing/2014/main" id="{5B7846CE-AA79-5848-AF02-33F3A5BD51C3}"/>
                </a:ext>
              </a:extLst>
            </p:cNvPr>
            <p:cNvCxnSpPr/>
            <p:nvPr/>
          </p:nvCxnSpPr>
          <p:spPr>
            <a:xfrm flipH="1">
              <a:off x="448959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1" name="Straight Connector 68">
              <a:extLst>
                <a:ext uri="{FF2B5EF4-FFF2-40B4-BE49-F238E27FC236}">
                  <a16:creationId xmlns:a16="http://schemas.microsoft.com/office/drawing/2014/main" id="{669F729D-2EB4-8D47-969D-E5C52993EDE7}"/>
                </a:ext>
              </a:extLst>
            </p:cNvPr>
            <p:cNvCxnSpPr/>
            <p:nvPr/>
          </p:nvCxnSpPr>
          <p:spPr>
            <a:xfrm flipH="1">
              <a:off x="5239865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2" name="Straight Connector 68">
              <a:extLst>
                <a:ext uri="{FF2B5EF4-FFF2-40B4-BE49-F238E27FC236}">
                  <a16:creationId xmlns:a16="http://schemas.microsoft.com/office/drawing/2014/main" id="{09A578A5-CCA8-194A-86C7-E59A6CABE067}"/>
                </a:ext>
              </a:extLst>
            </p:cNvPr>
            <p:cNvCxnSpPr/>
            <p:nvPr/>
          </p:nvCxnSpPr>
          <p:spPr>
            <a:xfrm flipH="1">
              <a:off x="599267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rgbClr val="BFBFBF"/>
              </a:solidFill>
              <a:prstDash val="sysDash"/>
            </a:ln>
            <a:effectLst/>
          </p:spPr>
        </p:cxnSp>
        <p:cxnSp>
          <p:nvCxnSpPr>
            <p:cNvPr id="353" name="Straight Connector 62">
              <a:extLst>
                <a:ext uri="{FF2B5EF4-FFF2-40B4-BE49-F238E27FC236}">
                  <a16:creationId xmlns:a16="http://schemas.microsoft.com/office/drawing/2014/main" id="{4A419C57-817F-C747-8DD0-FBEE62564762}"/>
                </a:ext>
              </a:extLst>
            </p:cNvPr>
            <p:cNvCxnSpPr/>
            <p:nvPr/>
          </p:nvCxnSpPr>
          <p:spPr>
            <a:xfrm flipH="1">
              <a:off x="6712449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4" name="Straight Connector 65">
              <a:extLst>
                <a:ext uri="{FF2B5EF4-FFF2-40B4-BE49-F238E27FC236}">
                  <a16:creationId xmlns:a16="http://schemas.microsoft.com/office/drawing/2014/main" id="{8945907E-EC44-E64A-A167-CA52F105BBFD}"/>
                </a:ext>
              </a:extLst>
            </p:cNvPr>
            <p:cNvCxnSpPr/>
            <p:nvPr/>
          </p:nvCxnSpPr>
          <p:spPr>
            <a:xfrm flipH="1">
              <a:off x="746271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5" name="Straight Connector 68">
              <a:extLst>
                <a:ext uri="{FF2B5EF4-FFF2-40B4-BE49-F238E27FC236}">
                  <a16:creationId xmlns:a16="http://schemas.microsoft.com/office/drawing/2014/main" id="{31124471-C877-8242-AE2D-3839BAA41095}"/>
                </a:ext>
              </a:extLst>
            </p:cNvPr>
            <p:cNvCxnSpPr/>
            <p:nvPr/>
          </p:nvCxnSpPr>
          <p:spPr>
            <a:xfrm flipH="1">
              <a:off x="8212986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</p:grpSp>
      <p:sp>
        <p:nvSpPr>
          <p:cNvPr id="357" name="Rectangle 74">
            <a:extLst>
              <a:ext uri="{FF2B5EF4-FFF2-40B4-BE49-F238E27FC236}">
                <a16:creationId xmlns:a16="http://schemas.microsoft.com/office/drawing/2014/main" id="{2BB6F752-6832-6D44-8305-7498624FA88D}"/>
              </a:ext>
            </a:extLst>
          </p:cNvPr>
          <p:cNvSpPr/>
          <p:nvPr/>
        </p:nvSpPr>
        <p:spPr>
          <a:xfrm>
            <a:off x="54751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58" name="Freeform 32">
            <a:extLst>
              <a:ext uri="{FF2B5EF4-FFF2-40B4-BE49-F238E27FC236}">
                <a16:creationId xmlns:a16="http://schemas.microsoft.com/office/drawing/2014/main" id="{CCBEA613-02D5-EC4C-9145-5638F91678A3}"/>
              </a:ext>
            </a:extLst>
          </p:cNvPr>
          <p:cNvSpPr/>
          <p:nvPr/>
        </p:nvSpPr>
        <p:spPr>
          <a:xfrm>
            <a:off x="546217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158D0AD9-C248-544C-B76F-71C7BA4DDE2B}"/>
              </a:ext>
            </a:extLst>
          </p:cNvPr>
          <p:cNvSpPr txBox="1"/>
          <p:nvPr/>
        </p:nvSpPr>
        <p:spPr>
          <a:xfrm>
            <a:off x="56260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360" name="Rectangle 74">
            <a:extLst>
              <a:ext uri="{FF2B5EF4-FFF2-40B4-BE49-F238E27FC236}">
                <a16:creationId xmlns:a16="http://schemas.microsoft.com/office/drawing/2014/main" id="{3D5BB665-26DF-3A4E-8338-31F6B6BF0C8F}"/>
              </a:ext>
            </a:extLst>
          </p:cNvPr>
          <p:cNvSpPr/>
          <p:nvPr/>
        </p:nvSpPr>
        <p:spPr>
          <a:xfrm>
            <a:off x="6463297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1" name="Freeform 32">
            <a:extLst>
              <a:ext uri="{FF2B5EF4-FFF2-40B4-BE49-F238E27FC236}">
                <a16:creationId xmlns:a16="http://schemas.microsoft.com/office/drawing/2014/main" id="{C6832035-C135-B14E-B6F4-B843037260BA}"/>
              </a:ext>
            </a:extLst>
          </p:cNvPr>
          <p:cNvSpPr/>
          <p:nvPr/>
        </p:nvSpPr>
        <p:spPr>
          <a:xfrm>
            <a:off x="645032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DCF02209-4551-994D-875F-89C574F2070E}"/>
              </a:ext>
            </a:extLst>
          </p:cNvPr>
          <p:cNvSpPr txBox="1"/>
          <p:nvPr/>
        </p:nvSpPr>
        <p:spPr>
          <a:xfrm>
            <a:off x="661418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363" name="Rectangle 74">
            <a:extLst>
              <a:ext uri="{FF2B5EF4-FFF2-40B4-BE49-F238E27FC236}">
                <a16:creationId xmlns:a16="http://schemas.microsoft.com/office/drawing/2014/main" id="{981EE33D-43F6-D744-BFB0-3A658973BE8C}"/>
              </a:ext>
            </a:extLst>
          </p:cNvPr>
          <p:cNvSpPr/>
          <p:nvPr/>
        </p:nvSpPr>
        <p:spPr>
          <a:xfrm>
            <a:off x="74514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4" name="Freeform 32">
            <a:extLst>
              <a:ext uri="{FF2B5EF4-FFF2-40B4-BE49-F238E27FC236}">
                <a16:creationId xmlns:a16="http://schemas.microsoft.com/office/drawing/2014/main" id="{E69A5696-D959-8340-B7C6-2848B91201F7}"/>
              </a:ext>
            </a:extLst>
          </p:cNvPr>
          <p:cNvSpPr/>
          <p:nvPr/>
        </p:nvSpPr>
        <p:spPr>
          <a:xfrm>
            <a:off x="743847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29146F9D-43A2-AF4C-B081-66B591496352}"/>
              </a:ext>
            </a:extLst>
          </p:cNvPr>
          <p:cNvSpPr txBox="1"/>
          <p:nvPr/>
        </p:nvSpPr>
        <p:spPr>
          <a:xfrm>
            <a:off x="76023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68364B95-44FC-3641-BC8A-160766193523}"/>
              </a:ext>
            </a:extLst>
          </p:cNvPr>
          <p:cNvSpPr txBox="1"/>
          <p:nvPr/>
        </p:nvSpPr>
        <p:spPr>
          <a:xfrm>
            <a:off x="450888" y="2484105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48CC7670-6616-2C42-92AC-052B9EC04297}"/>
              </a:ext>
            </a:extLst>
          </p:cNvPr>
          <p:cNvSpPr txBox="1"/>
          <p:nvPr/>
        </p:nvSpPr>
        <p:spPr>
          <a:xfrm>
            <a:off x="1005330" y="2484105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6DCD6B1E-3EB4-604E-A464-9FD565D8ABC6}"/>
              </a:ext>
            </a:extLst>
          </p:cNvPr>
          <p:cNvSpPr txBox="1"/>
          <p:nvPr/>
        </p:nvSpPr>
        <p:spPr>
          <a:xfrm>
            <a:off x="731637" y="1976628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369" name="Straight Arrow Connector 78">
            <a:extLst>
              <a:ext uri="{FF2B5EF4-FFF2-40B4-BE49-F238E27FC236}">
                <a16:creationId xmlns:a16="http://schemas.microsoft.com/office/drawing/2014/main" id="{652B211F-2D71-FC41-AA69-B25659B8D1F5}"/>
              </a:ext>
            </a:extLst>
          </p:cNvPr>
          <p:cNvCxnSpPr/>
          <p:nvPr/>
        </p:nvCxnSpPr>
        <p:spPr>
          <a:xfrm>
            <a:off x="421033" y="3444223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402" name="그룹 91">
            <a:extLst>
              <a:ext uri="{FF2B5EF4-FFF2-40B4-BE49-F238E27FC236}">
                <a16:creationId xmlns:a16="http://schemas.microsoft.com/office/drawing/2014/main" id="{E124A173-12AB-1647-ACB7-B14876AEEDEF}"/>
              </a:ext>
            </a:extLst>
          </p:cNvPr>
          <p:cNvGrpSpPr/>
          <p:nvPr/>
        </p:nvGrpSpPr>
        <p:grpSpPr>
          <a:xfrm>
            <a:off x="8184183" y="3450897"/>
            <a:ext cx="798201" cy="374070"/>
            <a:chOff x="4245096" y="1892159"/>
            <a:chExt cx="616396" cy="277818"/>
          </a:xfrm>
        </p:grpSpPr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BCD98967-6881-1E40-A939-BC5E113871B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F13EE264-83FB-9044-B86C-69CA18D48A80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5" name="그룹 2">
            <a:extLst>
              <a:ext uri="{FF2B5EF4-FFF2-40B4-BE49-F238E27FC236}">
                <a16:creationId xmlns:a16="http://schemas.microsoft.com/office/drawing/2014/main" id="{4DA010CE-6F20-9F41-B392-EB530CB3DD00}"/>
              </a:ext>
            </a:extLst>
          </p:cNvPr>
          <p:cNvGrpSpPr/>
          <p:nvPr/>
        </p:nvGrpSpPr>
        <p:grpSpPr>
          <a:xfrm>
            <a:off x="1549675" y="3404256"/>
            <a:ext cx="1498326" cy="374070"/>
            <a:chOff x="3841490" y="4538460"/>
            <a:chExt cx="1157054" cy="266110"/>
          </a:xfrm>
        </p:grpSpPr>
        <p:sp>
          <p:nvSpPr>
            <p:cNvPr id="406" name="Rectangle 79">
              <a:extLst>
                <a:ext uri="{FF2B5EF4-FFF2-40B4-BE49-F238E27FC236}">
                  <a16:creationId xmlns:a16="http://schemas.microsoft.com/office/drawing/2014/main" id="{8D51728B-B2CB-2843-B0F5-833047F8EED9}"/>
                </a:ext>
              </a:extLst>
            </p:cNvPr>
            <p:cNvSpPr/>
            <p:nvPr/>
          </p:nvSpPr>
          <p:spPr>
            <a:xfrm>
              <a:off x="4219059" y="4607660"/>
              <a:ext cx="779485" cy="132895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lIns="0" tIns="0" rIns="0" bIns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margin </a:t>
              </a:r>
              <a:endParaRPr kumimoji="0" lang="ko-KR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grpSp>
          <p:nvGrpSpPr>
            <p:cNvPr id="407" name="그룹 94">
              <a:extLst>
                <a:ext uri="{FF2B5EF4-FFF2-40B4-BE49-F238E27FC236}">
                  <a16:creationId xmlns:a16="http://schemas.microsoft.com/office/drawing/2014/main" id="{5198A7AC-27FA-0840-A88A-7CE718A31252}"/>
                </a:ext>
              </a:extLst>
            </p:cNvPr>
            <p:cNvGrpSpPr/>
            <p:nvPr/>
          </p:nvGrpSpPr>
          <p:grpSpPr>
            <a:xfrm>
              <a:off x="3841490" y="4538460"/>
              <a:ext cx="616396" cy="266110"/>
              <a:chOff x="4245096" y="1892159"/>
              <a:chExt cx="616396" cy="277818"/>
            </a:xfrm>
          </p:grpSpPr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0792E318-6174-8145-B161-3A25DD3C8475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kumimoji="0" lang="ko-KR" altLang="en-US" sz="1600" b="1" i="0" u="none" strike="noStrike" kern="0" cap="none" spc="0" normalizeH="0" baseline="-2500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C0C61F1C-5277-654F-A558-0F5F292CAE6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415" name="직선 화살표 연결선 451">
            <a:extLst>
              <a:ext uri="{FF2B5EF4-FFF2-40B4-BE49-F238E27FC236}">
                <a16:creationId xmlns:a16="http://schemas.microsoft.com/office/drawing/2014/main" id="{0518F1AA-601C-AA44-86B2-A97C80248B23}"/>
              </a:ext>
            </a:extLst>
          </p:cNvPr>
          <p:cNvCxnSpPr>
            <a:cxnSpLocks/>
            <a:stCxn id="331" idx="0"/>
            <a:endCxn id="368" idx="2"/>
          </p:cNvCxnSpPr>
          <p:nvPr/>
        </p:nvCxnSpPr>
        <p:spPr>
          <a:xfrm flipV="1">
            <a:off x="970381" y="2197906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416" name="그룹 103">
            <a:extLst>
              <a:ext uri="{FF2B5EF4-FFF2-40B4-BE49-F238E27FC236}">
                <a16:creationId xmlns:a16="http://schemas.microsoft.com/office/drawing/2014/main" id="{7C687A22-C9F6-8348-A6F6-02977593A16B}"/>
              </a:ext>
            </a:extLst>
          </p:cNvPr>
          <p:cNvGrpSpPr/>
          <p:nvPr/>
        </p:nvGrpSpPr>
        <p:grpSpPr>
          <a:xfrm>
            <a:off x="1075309" y="1834249"/>
            <a:ext cx="798201" cy="374070"/>
            <a:chOff x="4245096" y="1892159"/>
            <a:chExt cx="616396" cy="277818"/>
          </a:xfrm>
        </p:grpSpPr>
        <p:sp>
          <p:nvSpPr>
            <p:cNvPr id="417" name="TextBox 416">
              <a:extLst>
                <a:ext uri="{FF2B5EF4-FFF2-40B4-BE49-F238E27FC236}">
                  <a16:creationId xmlns:a16="http://schemas.microsoft.com/office/drawing/2014/main" id="{045488EB-3871-B74A-A4B1-EC9051E1CCF1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18" name="TextBox 417">
              <a:extLst>
                <a:ext uri="{FF2B5EF4-FFF2-40B4-BE49-F238E27FC236}">
                  <a16:creationId xmlns:a16="http://schemas.microsoft.com/office/drawing/2014/main" id="{28CC06A9-EB94-DA46-959C-87A75B0965F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9" name="그룹 106">
            <a:extLst>
              <a:ext uri="{FF2B5EF4-FFF2-40B4-BE49-F238E27FC236}">
                <a16:creationId xmlns:a16="http://schemas.microsoft.com/office/drawing/2014/main" id="{88395E8B-4041-C449-AFC7-E85A39F949D2}"/>
              </a:ext>
            </a:extLst>
          </p:cNvPr>
          <p:cNvGrpSpPr/>
          <p:nvPr/>
        </p:nvGrpSpPr>
        <p:grpSpPr>
          <a:xfrm>
            <a:off x="2024330" y="1834249"/>
            <a:ext cx="798201" cy="374070"/>
            <a:chOff x="4245096" y="1892159"/>
            <a:chExt cx="616396" cy="277818"/>
          </a:xfrm>
        </p:grpSpPr>
        <p:sp>
          <p:nvSpPr>
            <p:cNvPr id="420" name="TextBox 419">
              <a:extLst>
                <a:ext uri="{FF2B5EF4-FFF2-40B4-BE49-F238E27FC236}">
                  <a16:creationId xmlns:a16="http://schemas.microsoft.com/office/drawing/2014/main" id="{3FDCC3A8-A643-4846-BB80-F70FC3031D0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id="{5F8CDC8E-FCF1-A046-AE0A-582AB6234EF7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2" name="그룹 109">
            <a:extLst>
              <a:ext uri="{FF2B5EF4-FFF2-40B4-BE49-F238E27FC236}">
                <a16:creationId xmlns:a16="http://schemas.microsoft.com/office/drawing/2014/main" id="{D6ECBD56-D558-0749-9581-360EB495F1C5}"/>
              </a:ext>
            </a:extLst>
          </p:cNvPr>
          <p:cNvGrpSpPr/>
          <p:nvPr/>
        </p:nvGrpSpPr>
        <p:grpSpPr>
          <a:xfrm>
            <a:off x="3010288" y="1834249"/>
            <a:ext cx="798201" cy="374070"/>
            <a:chOff x="4245096" y="1892159"/>
            <a:chExt cx="616396" cy="277818"/>
          </a:xfrm>
        </p:grpSpPr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038CCA07-C070-8544-AAC5-F1DB4579781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4" name="TextBox 423">
              <a:extLst>
                <a:ext uri="{FF2B5EF4-FFF2-40B4-BE49-F238E27FC236}">
                  <a16:creationId xmlns:a16="http://schemas.microsoft.com/office/drawing/2014/main" id="{FA0BF1C0-112C-1F4C-AF3D-99E25B7E775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5" name="그룹 112">
            <a:extLst>
              <a:ext uri="{FF2B5EF4-FFF2-40B4-BE49-F238E27FC236}">
                <a16:creationId xmlns:a16="http://schemas.microsoft.com/office/drawing/2014/main" id="{F9E3975B-68BB-9F4C-A803-28D0F8A2014D}"/>
              </a:ext>
            </a:extLst>
          </p:cNvPr>
          <p:cNvGrpSpPr/>
          <p:nvPr/>
        </p:nvGrpSpPr>
        <p:grpSpPr>
          <a:xfrm>
            <a:off x="3989108" y="1834249"/>
            <a:ext cx="798201" cy="374070"/>
            <a:chOff x="4245096" y="1892159"/>
            <a:chExt cx="616396" cy="277818"/>
          </a:xfrm>
        </p:grpSpPr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9A374EB8-8720-1C4F-998F-36915774B18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7" name="TextBox 426">
              <a:extLst>
                <a:ext uri="{FF2B5EF4-FFF2-40B4-BE49-F238E27FC236}">
                  <a16:creationId xmlns:a16="http://schemas.microsoft.com/office/drawing/2014/main" id="{C019DCCB-3898-BE45-8C07-0B1D8707288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8" name="그룹 115">
            <a:extLst>
              <a:ext uri="{FF2B5EF4-FFF2-40B4-BE49-F238E27FC236}">
                <a16:creationId xmlns:a16="http://schemas.microsoft.com/office/drawing/2014/main" id="{C0EDEFDB-C64A-284F-8744-3855763342C2}"/>
              </a:ext>
            </a:extLst>
          </p:cNvPr>
          <p:cNvGrpSpPr/>
          <p:nvPr/>
        </p:nvGrpSpPr>
        <p:grpSpPr>
          <a:xfrm>
            <a:off x="4927501" y="1834249"/>
            <a:ext cx="798201" cy="374070"/>
            <a:chOff x="4245096" y="1892159"/>
            <a:chExt cx="616396" cy="277818"/>
          </a:xfrm>
        </p:grpSpPr>
        <p:sp>
          <p:nvSpPr>
            <p:cNvPr id="429" name="TextBox 428">
              <a:extLst>
                <a:ext uri="{FF2B5EF4-FFF2-40B4-BE49-F238E27FC236}">
                  <a16:creationId xmlns:a16="http://schemas.microsoft.com/office/drawing/2014/main" id="{3FAF4630-D703-9643-853A-F74616B687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0" name="TextBox 429">
              <a:extLst>
                <a:ext uri="{FF2B5EF4-FFF2-40B4-BE49-F238E27FC236}">
                  <a16:creationId xmlns:a16="http://schemas.microsoft.com/office/drawing/2014/main" id="{78B08B84-7A32-134B-BC9B-382175CFC3E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1" name="그룹 118">
            <a:extLst>
              <a:ext uri="{FF2B5EF4-FFF2-40B4-BE49-F238E27FC236}">
                <a16:creationId xmlns:a16="http://schemas.microsoft.com/office/drawing/2014/main" id="{02B5378A-BC9C-A540-AB01-CFBDD9647028}"/>
              </a:ext>
            </a:extLst>
          </p:cNvPr>
          <p:cNvGrpSpPr/>
          <p:nvPr/>
        </p:nvGrpSpPr>
        <p:grpSpPr>
          <a:xfrm>
            <a:off x="5886336" y="1834249"/>
            <a:ext cx="798201" cy="374070"/>
            <a:chOff x="4245096" y="1892159"/>
            <a:chExt cx="616396" cy="277818"/>
          </a:xfrm>
        </p:grpSpPr>
        <p:sp>
          <p:nvSpPr>
            <p:cNvPr id="432" name="TextBox 431">
              <a:extLst>
                <a:ext uri="{FF2B5EF4-FFF2-40B4-BE49-F238E27FC236}">
                  <a16:creationId xmlns:a16="http://schemas.microsoft.com/office/drawing/2014/main" id="{D754B6C1-8E58-BC4F-A267-13481C06EC1C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3" name="TextBox 432">
              <a:extLst>
                <a:ext uri="{FF2B5EF4-FFF2-40B4-BE49-F238E27FC236}">
                  <a16:creationId xmlns:a16="http://schemas.microsoft.com/office/drawing/2014/main" id="{ED0B077A-CA79-364B-8080-73F9786DB8E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4" name="그룹 121">
            <a:extLst>
              <a:ext uri="{FF2B5EF4-FFF2-40B4-BE49-F238E27FC236}">
                <a16:creationId xmlns:a16="http://schemas.microsoft.com/office/drawing/2014/main" id="{25DC98EA-899C-5A4F-AA26-52AE375D5258}"/>
              </a:ext>
            </a:extLst>
          </p:cNvPr>
          <p:cNvGrpSpPr/>
          <p:nvPr/>
        </p:nvGrpSpPr>
        <p:grpSpPr>
          <a:xfrm>
            <a:off x="6849742" y="1834249"/>
            <a:ext cx="798201" cy="374070"/>
            <a:chOff x="4245096" y="1892159"/>
            <a:chExt cx="616396" cy="277818"/>
          </a:xfrm>
        </p:grpSpPr>
        <p:sp>
          <p:nvSpPr>
            <p:cNvPr id="435" name="TextBox 434">
              <a:extLst>
                <a:ext uri="{FF2B5EF4-FFF2-40B4-BE49-F238E27FC236}">
                  <a16:creationId xmlns:a16="http://schemas.microsoft.com/office/drawing/2014/main" id="{5258F454-72B5-704C-9CCE-DABBC27D1A4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6" name="TextBox 435">
              <a:extLst>
                <a:ext uri="{FF2B5EF4-FFF2-40B4-BE49-F238E27FC236}">
                  <a16:creationId xmlns:a16="http://schemas.microsoft.com/office/drawing/2014/main" id="{4DB522C2-C485-A547-8A0A-1C450AD6C04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041095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TH</a:t>
            </a:r>
            <a:r>
              <a:rPr lang="en-US" altLang="en-US" dirty="0">
                <a:ea typeface="ＭＳ Ｐゴシック" panose="020B0600070205080204" pitchFamily="34" charset="-128"/>
              </a:rPr>
              <a:t> Distribution of MLC NAND Flash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Multi-level cell (MLC) technique</a:t>
            </a:r>
          </a:p>
          <a:p>
            <a:pPr lvl="1"/>
            <a:r>
              <a:rPr lang="en-CH" dirty="0">
                <a:solidFill>
                  <a:srgbClr val="0070C0"/>
                </a:solidFill>
              </a:rPr>
              <a:t>2</a:t>
            </a:r>
            <a:r>
              <a:rPr lang="en-CH" i="1" baseline="30000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baseline="30000" dirty="0">
                <a:solidFill>
                  <a:srgbClr val="0070C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states </a:t>
            </a:r>
            <a:r>
              <a:rPr lang="en-CH" dirty="0"/>
              <a:t>required to store </a:t>
            </a:r>
            <a:r>
              <a:rPr lang="en-CH" i="1" dirty="0">
                <a:solidFill>
                  <a:srgbClr val="0070C0"/>
                </a:solidFill>
              </a:rPr>
              <a:t>m</a:t>
            </a:r>
            <a:r>
              <a:rPr lang="en-CH" dirty="0">
                <a:solidFill>
                  <a:srgbClr val="0070C0"/>
                </a:solidFill>
              </a:rPr>
              <a:t> bits</a:t>
            </a:r>
            <a:r>
              <a:rPr lang="en-CH" dirty="0"/>
              <a:t> in a single flash cell</a:t>
            </a:r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pPr lvl="1"/>
            <a:endParaRPr lang="en-CH" baseline="-25000" dirty="0"/>
          </a:p>
          <a:p>
            <a:r>
              <a:rPr lang="en-CH" dirty="0">
                <a:solidFill>
                  <a:srgbClr val="C00000"/>
                </a:solidFill>
              </a:rPr>
              <a:t>Limited width</a:t>
            </a:r>
            <a:r>
              <a:rPr lang="en-CH" dirty="0"/>
              <a:t> of the V</a:t>
            </a:r>
            <a:r>
              <a:rPr lang="en-CH" baseline="-25000" dirty="0"/>
              <a:t>TH</a:t>
            </a:r>
            <a:r>
              <a:rPr lang="en-CH" dirty="0"/>
              <a:t> window: Need to</a:t>
            </a:r>
          </a:p>
          <a:p>
            <a:pPr lvl="1"/>
            <a:r>
              <a:rPr lang="en-CH" dirty="0"/>
              <a:t>Make each V</a:t>
            </a:r>
            <a:r>
              <a:rPr lang="en-CH" baseline="-25000" dirty="0"/>
              <a:t>TH</a:t>
            </a:r>
            <a:r>
              <a:rPr lang="en-CH" dirty="0"/>
              <a:t> state </a:t>
            </a:r>
            <a:r>
              <a:rPr lang="en-CH" dirty="0">
                <a:solidFill>
                  <a:srgbClr val="0070C0"/>
                </a:solidFill>
              </a:rPr>
              <a:t>narrow</a:t>
            </a:r>
          </a:p>
          <a:p>
            <a:pPr lvl="1"/>
            <a:r>
              <a:rPr lang="en-CH" dirty="0"/>
              <a:t>Guarantee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sufficient margins </a:t>
            </a:r>
            <a:r>
              <a:rPr lang="en-CH" dirty="0"/>
              <a:t>b/w</a:t>
            </a:r>
            <a:r>
              <a:rPr lang="en-CH" dirty="0">
                <a:solidFill>
                  <a:srgbClr val="C00000"/>
                </a:solidFill>
              </a:rPr>
              <a:t> </a:t>
            </a:r>
            <a:r>
              <a:rPr lang="en-CH" dirty="0">
                <a:solidFill>
                  <a:srgbClr val="0070C0"/>
                </a:solidFill>
              </a:rPr>
              <a:t>adjacent V</a:t>
            </a:r>
            <a:r>
              <a:rPr lang="en-CH" baseline="-25000" dirty="0">
                <a:solidFill>
                  <a:srgbClr val="0070C0"/>
                </a:solidFill>
              </a:rPr>
              <a:t>TH</a:t>
            </a:r>
            <a:r>
              <a:rPr lang="en-CH" dirty="0">
                <a:solidFill>
                  <a:srgbClr val="0070C0"/>
                </a:solidFill>
              </a:rPr>
              <a:t> states</a:t>
            </a:r>
          </a:p>
          <a:p>
            <a:pPr lvl="2"/>
            <a:r>
              <a:rPr lang="en-CH" sz="2200" dirty="0"/>
              <a:t>V</a:t>
            </a:r>
            <a:r>
              <a:rPr lang="en-CH" sz="2200" baseline="-25000" dirty="0"/>
              <a:t>TH</a:t>
            </a:r>
            <a:r>
              <a:rPr lang="en-CH" sz="2200" dirty="0"/>
              <a:t> </a:t>
            </a:r>
            <a:r>
              <a:rPr lang="en-CH" sz="2200" dirty="0">
                <a:solidFill>
                  <a:srgbClr val="C00000"/>
                </a:solidFill>
              </a:rPr>
              <a:t>changes over time </a:t>
            </a:r>
            <a:r>
              <a:rPr lang="en-CH" sz="2200" dirty="0"/>
              <a:t>after programmed</a:t>
            </a:r>
          </a:p>
          <a:p>
            <a:pPr lvl="2"/>
            <a:r>
              <a:rPr lang="en-CH" sz="2200" dirty="0">
                <a:solidFill>
                  <a:srgbClr val="C00000"/>
                </a:solidFill>
              </a:rPr>
              <a:t>Narrower</a:t>
            </a:r>
            <a:r>
              <a:rPr lang="en-CH" sz="2200" dirty="0"/>
              <a:t> margins </a:t>
            </a:r>
            <a:r>
              <a:rPr lang="en-CH" sz="2200" dirty="0">
                <a:sym typeface="Wingdings" pitchFamily="2" charset="2"/>
              </a:rPr>
              <a:t> </a:t>
            </a:r>
            <a:r>
              <a:rPr lang="en-CH" sz="2200" dirty="0">
                <a:solidFill>
                  <a:srgbClr val="C00000"/>
                </a:solidFill>
                <a:sym typeface="Wingdings" pitchFamily="2" charset="2"/>
              </a:rPr>
              <a:t>Lower</a:t>
            </a:r>
            <a:r>
              <a:rPr lang="en-CH" sz="2200" dirty="0">
                <a:sym typeface="Wingdings" pitchFamily="2" charset="2"/>
              </a:rPr>
              <a:t> reliability</a:t>
            </a:r>
          </a:p>
          <a:p>
            <a:pPr lvl="2"/>
            <a:r>
              <a:rPr lang="en-CH" sz="2200" dirty="0">
                <a:sym typeface="Wingdings" pitchFamily="2" charset="2"/>
              </a:rPr>
              <a:t>More bits per cell  </a:t>
            </a:r>
            <a:r>
              <a:rPr lang="en-CH" sz="2200" dirty="0">
                <a:solidFill>
                  <a:schemeClr val="accent6"/>
                </a:solidFill>
                <a:sym typeface="Wingdings" pitchFamily="2" charset="2"/>
              </a:rPr>
              <a:t>higher</a:t>
            </a:r>
            <a:r>
              <a:rPr lang="en-CH" sz="2200" dirty="0">
                <a:sym typeface="Wingdings" pitchFamily="2" charset="2"/>
              </a:rPr>
              <a:t> density but </a:t>
            </a:r>
            <a:r>
              <a:rPr lang="en-CH" sz="2200" dirty="0">
                <a:solidFill>
                  <a:srgbClr val="C00000"/>
                </a:solidFill>
                <a:sym typeface="Wingdings" pitchFamily="2" charset="2"/>
              </a:rPr>
              <a:t>lower</a:t>
            </a:r>
            <a:r>
              <a:rPr lang="en-CH" sz="2200" dirty="0">
                <a:sym typeface="Wingdings" pitchFamily="2" charset="2"/>
              </a:rPr>
              <a:t> reliability  </a:t>
            </a:r>
            <a:endParaRPr lang="en-CH" sz="2200" dirty="0"/>
          </a:p>
        </p:txBody>
      </p:sp>
      <p:cxnSp>
        <p:nvCxnSpPr>
          <p:cNvPr id="329" name="직선 연결선 22">
            <a:extLst>
              <a:ext uri="{FF2B5EF4-FFF2-40B4-BE49-F238E27FC236}">
                <a16:creationId xmlns:a16="http://schemas.microsoft.com/office/drawing/2014/main" id="{066A6788-045B-214B-A371-2E67C04F4D98}"/>
              </a:ext>
            </a:extLst>
          </p:cNvPr>
          <p:cNvCxnSpPr/>
          <p:nvPr/>
        </p:nvCxnSpPr>
        <p:spPr>
          <a:xfrm>
            <a:off x="4830431" y="3810000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330" name="Rectangle 60">
            <a:extLst>
              <a:ext uri="{FF2B5EF4-FFF2-40B4-BE49-F238E27FC236}">
                <a16:creationId xmlns:a16="http://schemas.microsoft.com/office/drawing/2014/main" id="{F051B55A-2633-6844-A604-361417A06FF8}"/>
              </a:ext>
            </a:extLst>
          </p:cNvPr>
          <p:cNvSpPr/>
          <p:nvPr/>
        </p:nvSpPr>
        <p:spPr>
          <a:xfrm rot="16200000">
            <a:off x="-315881" y="2799807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1" name="Rectangle 74">
            <a:extLst>
              <a:ext uri="{FF2B5EF4-FFF2-40B4-BE49-F238E27FC236}">
                <a16:creationId xmlns:a16="http://schemas.microsoft.com/office/drawing/2014/main" id="{7E12F77F-E7A7-ED43-8EE8-EA4BF4612139}"/>
              </a:ext>
            </a:extLst>
          </p:cNvPr>
          <p:cNvSpPr/>
          <p:nvPr/>
        </p:nvSpPr>
        <p:spPr>
          <a:xfrm>
            <a:off x="636957" y="2752107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2" name="Freeform 32">
            <a:extLst>
              <a:ext uri="{FF2B5EF4-FFF2-40B4-BE49-F238E27FC236}">
                <a16:creationId xmlns:a16="http://schemas.microsoft.com/office/drawing/2014/main" id="{B598EA4B-13E6-5A48-ABB4-90DBBEB3F3DF}"/>
              </a:ext>
            </a:extLst>
          </p:cNvPr>
          <p:cNvSpPr/>
          <p:nvPr/>
        </p:nvSpPr>
        <p:spPr>
          <a:xfrm>
            <a:off x="62398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3" name="TextBox 332">
            <a:extLst>
              <a:ext uri="{FF2B5EF4-FFF2-40B4-BE49-F238E27FC236}">
                <a16:creationId xmlns:a16="http://schemas.microsoft.com/office/drawing/2014/main" id="{550E7E59-EB87-204A-81CD-5CA615998EE6}"/>
              </a:ext>
            </a:extLst>
          </p:cNvPr>
          <p:cNvSpPr txBox="1"/>
          <p:nvPr/>
        </p:nvSpPr>
        <p:spPr>
          <a:xfrm>
            <a:off x="78784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cxnSp>
        <p:nvCxnSpPr>
          <p:cNvPr id="334" name="직선 화살표 연결선 450">
            <a:extLst>
              <a:ext uri="{FF2B5EF4-FFF2-40B4-BE49-F238E27FC236}">
                <a16:creationId xmlns:a16="http://schemas.microsoft.com/office/drawing/2014/main" id="{8730E3F9-F324-F149-9A62-10A08863B9F3}"/>
              </a:ext>
            </a:extLst>
          </p:cNvPr>
          <p:cNvCxnSpPr/>
          <p:nvPr/>
        </p:nvCxnSpPr>
        <p:spPr>
          <a:xfrm>
            <a:off x="1231139" y="3584648"/>
            <a:ext cx="421130" cy="0"/>
          </a:xfrm>
          <a:prstGeom prst="straightConnector1">
            <a:avLst/>
          </a:prstGeom>
          <a:noFill/>
          <a:ln w="19050" cap="flat" cmpd="sng" algn="ctr">
            <a:solidFill>
              <a:srgbClr val="4472C4"/>
            </a:solidFill>
            <a:prstDash val="solid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335" name="Rectangle 74">
            <a:extLst>
              <a:ext uri="{FF2B5EF4-FFF2-40B4-BE49-F238E27FC236}">
                <a16:creationId xmlns:a16="http://schemas.microsoft.com/office/drawing/2014/main" id="{8C6C70BF-A175-DD45-A1FA-FA1C710275B5}"/>
              </a:ext>
            </a:extLst>
          </p:cNvPr>
          <p:cNvSpPr/>
          <p:nvPr/>
        </p:nvSpPr>
        <p:spPr>
          <a:xfrm>
            <a:off x="162510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6" name="Freeform 32">
            <a:extLst>
              <a:ext uri="{FF2B5EF4-FFF2-40B4-BE49-F238E27FC236}">
                <a16:creationId xmlns:a16="http://schemas.microsoft.com/office/drawing/2014/main" id="{0EAAE749-AF01-3643-AB48-CE338DB94B46}"/>
              </a:ext>
            </a:extLst>
          </p:cNvPr>
          <p:cNvSpPr/>
          <p:nvPr/>
        </p:nvSpPr>
        <p:spPr>
          <a:xfrm>
            <a:off x="1612139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49C8521B-B351-9E41-958F-B1E299B9C2D1}"/>
              </a:ext>
            </a:extLst>
          </p:cNvPr>
          <p:cNvSpPr txBox="1"/>
          <p:nvPr/>
        </p:nvSpPr>
        <p:spPr>
          <a:xfrm>
            <a:off x="177599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338" name="Rectangle 74">
            <a:extLst>
              <a:ext uri="{FF2B5EF4-FFF2-40B4-BE49-F238E27FC236}">
                <a16:creationId xmlns:a16="http://schemas.microsoft.com/office/drawing/2014/main" id="{9E588A6A-74FB-8C43-BF8A-E12CC7BA5B1A}"/>
              </a:ext>
            </a:extLst>
          </p:cNvPr>
          <p:cNvSpPr/>
          <p:nvPr/>
        </p:nvSpPr>
        <p:spPr>
          <a:xfrm>
            <a:off x="261325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39" name="Freeform 32">
            <a:extLst>
              <a:ext uri="{FF2B5EF4-FFF2-40B4-BE49-F238E27FC236}">
                <a16:creationId xmlns:a16="http://schemas.microsoft.com/office/drawing/2014/main" id="{3F5F0AA5-73CF-8D4A-918C-FBABB5571A9A}"/>
              </a:ext>
            </a:extLst>
          </p:cNvPr>
          <p:cNvSpPr/>
          <p:nvPr/>
        </p:nvSpPr>
        <p:spPr>
          <a:xfrm>
            <a:off x="2600288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DBB9F2AA-68CF-A24F-9266-74A9563C70DA}"/>
              </a:ext>
            </a:extLst>
          </p:cNvPr>
          <p:cNvSpPr txBox="1"/>
          <p:nvPr/>
        </p:nvSpPr>
        <p:spPr>
          <a:xfrm>
            <a:off x="2764141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341" name="Rectangle 74">
            <a:extLst>
              <a:ext uri="{FF2B5EF4-FFF2-40B4-BE49-F238E27FC236}">
                <a16:creationId xmlns:a16="http://schemas.microsoft.com/office/drawing/2014/main" id="{8BDBA6F4-6CE9-3746-9D6B-A0E1C1FA6466}"/>
              </a:ext>
            </a:extLst>
          </p:cNvPr>
          <p:cNvSpPr/>
          <p:nvPr/>
        </p:nvSpPr>
        <p:spPr>
          <a:xfrm>
            <a:off x="3601409" y="2720573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2" name="Freeform 32">
            <a:extLst>
              <a:ext uri="{FF2B5EF4-FFF2-40B4-BE49-F238E27FC236}">
                <a16:creationId xmlns:a16="http://schemas.microsoft.com/office/drawing/2014/main" id="{6CE81EE6-1523-EB43-85A5-29788D474FE1}"/>
              </a:ext>
            </a:extLst>
          </p:cNvPr>
          <p:cNvSpPr/>
          <p:nvPr/>
        </p:nvSpPr>
        <p:spPr>
          <a:xfrm>
            <a:off x="358843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67B4FB25-73CF-7149-BEBD-8B724CAFE85E}"/>
              </a:ext>
            </a:extLst>
          </p:cNvPr>
          <p:cNvSpPr txBox="1"/>
          <p:nvPr/>
        </p:nvSpPr>
        <p:spPr>
          <a:xfrm>
            <a:off x="3752291" y="3034330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344" name="Rectangle 74">
            <a:extLst>
              <a:ext uri="{FF2B5EF4-FFF2-40B4-BE49-F238E27FC236}">
                <a16:creationId xmlns:a16="http://schemas.microsoft.com/office/drawing/2014/main" id="{4450EB36-E7E5-9E47-950D-6083FC6A5624}"/>
              </a:ext>
            </a:extLst>
          </p:cNvPr>
          <p:cNvSpPr/>
          <p:nvPr/>
        </p:nvSpPr>
        <p:spPr>
          <a:xfrm>
            <a:off x="4473839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45" name="Freeform 32">
            <a:extLst>
              <a:ext uri="{FF2B5EF4-FFF2-40B4-BE49-F238E27FC236}">
                <a16:creationId xmlns:a16="http://schemas.microsoft.com/office/drawing/2014/main" id="{6F6741F6-66EF-1844-A15E-BB9AA2285FA6}"/>
              </a:ext>
            </a:extLst>
          </p:cNvPr>
          <p:cNvSpPr/>
          <p:nvPr/>
        </p:nvSpPr>
        <p:spPr>
          <a:xfrm>
            <a:off x="447402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24E874E0-8D94-B64A-91D9-0EBED2F5F1C5}"/>
              </a:ext>
            </a:extLst>
          </p:cNvPr>
          <p:cNvSpPr txBox="1"/>
          <p:nvPr/>
        </p:nvSpPr>
        <p:spPr>
          <a:xfrm>
            <a:off x="4637878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347" name="Straight Arrow Connector 59">
            <a:extLst>
              <a:ext uri="{FF2B5EF4-FFF2-40B4-BE49-F238E27FC236}">
                <a16:creationId xmlns:a16="http://schemas.microsoft.com/office/drawing/2014/main" id="{EF248D52-6A0F-664A-9787-BF3C9BDB9A0A}"/>
              </a:ext>
            </a:extLst>
          </p:cNvPr>
          <p:cNvCxnSpPr>
            <a:cxnSpLocks/>
          </p:cNvCxnSpPr>
          <p:nvPr/>
        </p:nvCxnSpPr>
        <p:spPr>
          <a:xfrm flipV="1">
            <a:off x="428877" y="1825177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348" name="그룹 43">
            <a:extLst>
              <a:ext uri="{FF2B5EF4-FFF2-40B4-BE49-F238E27FC236}">
                <a16:creationId xmlns:a16="http://schemas.microsoft.com/office/drawing/2014/main" id="{F4304EE3-1707-C24D-83C8-626CA2947EBE}"/>
              </a:ext>
            </a:extLst>
          </p:cNvPr>
          <p:cNvGrpSpPr/>
          <p:nvPr/>
        </p:nvGrpSpPr>
        <p:grpSpPr>
          <a:xfrm>
            <a:off x="1417380" y="2214434"/>
            <a:ext cx="5794612" cy="1229864"/>
            <a:chOff x="3739328" y="3344321"/>
            <a:chExt cx="4474781" cy="1217640"/>
          </a:xfrm>
        </p:grpSpPr>
        <p:cxnSp>
          <p:nvCxnSpPr>
            <p:cNvPr id="349" name="Straight Connector 62">
              <a:extLst>
                <a:ext uri="{FF2B5EF4-FFF2-40B4-BE49-F238E27FC236}">
                  <a16:creationId xmlns:a16="http://schemas.microsoft.com/office/drawing/2014/main" id="{36920654-5137-DB44-AE10-B76D47F91410}"/>
                </a:ext>
              </a:extLst>
            </p:cNvPr>
            <p:cNvCxnSpPr/>
            <p:nvPr/>
          </p:nvCxnSpPr>
          <p:spPr>
            <a:xfrm flipH="1">
              <a:off x="373932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0" name="Straight Connector 65">
              <a:extLst>
                <a:ext uri="{FF2B5EF4-FFF2-40B4-BE49-F238E27FC236}">
                  <a16:creationId xmlns:a16="http://schemas.microsoft.com/office/drawing/2014/main" id="{5B7846CE-AA79-5848-AF02-33F3A5BD51C3}"/>
                </a:ext>
              </a:extLst>
            </p:cNvPr>
            <p:cNvCxnSpPr/>
            <p:nvPr/>
          </p:nvCxnSpPr>
          <p:spPr>
            <a:xfrm flipH="1">
              <a:off x="448959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1" name="Straight Connector 68">
              <a:extLst>
                <a:ext uri="{FF2B5EF4-FFF2-40B4-BE49-F238E27FC236}">
                  <a16:creationId xmlns:a16="http://schemas.microsoft.com/office/drawing/2014/main" id="{669F729D-2EB4-8D47-969D-E5C52993EDE7}"/>
                </a:ext>
              </a:extLst>
            </p:cNvPr>
            <p:cNvCxnSpPr/>
            <p:nvPr/>
          </p:nvCxnSpPr>
          <p:spPr>
            <a:xfrm flipH="1">
              <a:off x="5239865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2" name="Straight Connector 68">
              <a:extLst>
                <a:ext uri="{FF2B5EF4-FFF2-40B4-BE49-F238E27FC236}">
                  <a16:creationId xmlns:a16="http://schemas.microsoft.com/office/drawing/2014/main" id="{09A578A5-CCA8-194A-86C7-E59A6CABE067}"/>
                </a:ext>
              </a:extLst>
            </p:cNvPr>
            <p:cNvCxnSpPr/>
            <p:nvPr/>
          </p:nvCxnSpPr>
          <p:spPr>
            <a:xfrm flipH="1">
              <a:off x="599267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rgbClr val="BFBFBF"/>
              </a:solidFill>
              <a:prstDash val="sysDash"/>
            </a:ln>
            <a:effectLst/>
          </p:spPr>
        </p:cxnSp>
        <p:cxnSp>
          <p:nvCxnSpPr>
            <p:cNvPr id="353" name="Straight Connector 62">
              <a:extLst>
                <a:ext uri="{FF2B5EF4-FFF2-40B4-BE49-F238E27FC236}">
                  <a16:creationId xmlns:a16="http://schemas.microsoft.com/office/drawing/2014/main" id="{4A419C57-817F-C747-8DD0-FBEE62564762}"/>
                </a:ext>
              </a:extLst>
            </p:cNvPr>
            <p:cNvCxnSpPr/>
            <p:nvPr/>
          </p:nvCxnSpPr>
          <p:spPr>
            <a:xfrm flipH="1">
              <a:off x="6712449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4" name="Straight Connector 65">
              <a:extLst>
                <a:ext uri="{FF2B5EF4-FFF2-40B4-BE49-F238E27FC236}">
                  <a16:creationId xmlns:a16="http://schemas.microsoft.com/office/drawing/2014/main" id="{8945907E-EC44-E64A-A167-CA52F105BBFD}"/>
                </a:ext>
              </a:extLst>
            </p:cNvPr>
            <p:cNvCxnSpPr/>
            <p:nvPr/>
          </p:nvCxnSpPr>
          <p:spPr>
            <a:xfrm flipH="1">
              <a:off x="746271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355" name="Straight Connector 68">
              <a:extLst>
                <a:ext uri="{FF2B5EF4-FFF2-40B4-BE49-F238E27FC236}">
                  <a16:creationId xmlns:a16="http://schemas.microsoft.com/office/drawing/2014/main" id="{31124471-C877-8242-AE2D-3839BAA41095}"/>
                </a:ext>
              </a:extLst>
            </p:cNvPr>
            <p:cNvCxnSpPr/>
            <p:nvPr/>
          </p:nvCxnSpPr>
          <p:spPr>
            <a:xfrm flipH="1">
              <a:off x="8212986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</p:grpSp>
      <p:sp>
        <p:nvSpPr>
          <p:cNvPr id="357" name="Rectangle 74">
            <a:extLst>
              <a:ext uri="{FF2B5EF4-FFF2-40B4-BE49-F238E27FC236}">
                <a16:creationId xmlns:a16="http://schemas.microsoft.com/office/drawing/2014/main" id="{2BB6F752-6832-6D44-8305-7498624FA88D}"/>
              </a:ext>
            </a:extLst>
          </p:cNvPr>
          <p:cNvSpPr/>
          <p:nvPr/>
        </p:nvSpPr>
        <p:spPr>
          <a:xfrm>
            <a:off x="54751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58" name="Freeform 32">
            <a:extLst>
              <a:ext uri="{FF2B5EF4-FFF2-40B4-BE49-F238E27FC236}">
                <a16:creationId xmlns:a16="http://schemas.microsoft.com/office/drawing/2014/main" id="{CCBEA613-02D5-EC4C-9145-5638F91678A3}"/>
              </a:ext>
            </a:extLst>
          </p:cNvPr>
          <p:cNvSpPr/>
          <p:nvPr/>
        </p:nvSpPr>
        <p:spPr>
          <a:xfrm>
            <a:off x="5462176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158D0AD9-C248-544C-B76F-71C7BA4DDE2B}"/>
              </a:ext>
            </a:extLst>
          </p:cNvPr>
          <p:cNvSpPr txBox="1"/>
          <p:nvPr/>
        </p:nvSpPr>
        <p:spPr>
          <a:xfrm>
            <a:off x="56260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360" name="Rectangle 74">
            <a:extLst>
              <a:ext uri="{FF2B5EF4-FFF2-40B4-BE49-F238E27FC236}">
                <a16:creationId xmlns:a16="http://schemas.microsoft.com/office/drawing/2014/main" id="{3D5BB665-26DF-3A4E-8338-31F6B6BF0C8F}"/>
              </a:ext>
            </a:extLst>
          </p:cNvPr>
          <p:cNvSpPr/>
          <p:nvPr/>
        </p:nvSpPr>
        <p:spPr>
          <a:xfrm>
            <a:off x="6463297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1" name="Freeform 32">
            <a:extLst>
              <a:ext uri="{FF2B5EF4-FFF2-40B4-BE49-F238E27FC236}">
                <a16:creationId xmlns:a16="http://schemas.microsoft.com/office/drawing/2014/main" id="{C6832035-C135-B14E-B6F4-B843037260BA}"/>
              </a:ext>
            </a:extLst>
          </p:cNvPr>
          <p:cNvSpPr/>
          <p:nvPr/>
        </p:nvSpPr>
        <p:spPr>
          <a:xfrm>
            <a:off x="645032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2" name="TextBox 361">
            <a:extLst>
              <a:ext uri="{FF2B5EF4-FFF2-40B4-BE49-F238E27FC236}">
                <a16:creationId xmlns:a16="http://schemas.microsoft.com/office/drawing/2014/main" id="{DCF02209-4551-994D-875F-89C574F2070E}"/>
              </a:ext>
            </a:extLst>
          </p:cNvPr>
          <p:cNvSpPr txBox="1"/>
          <p:nvPr/>
        </p:nvSpPr>
        <p:spPr>
          <a:xfrm>
            <a:off x="661418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363" name="Rectangle 74">
            <a:extLst>
              <a:ext uri="{FF2B5EF4-FFF2-40B4-BE49-F238E27FC236}">
                <a16:creationId xmlns:a16="http://schemas.microsoft.com/office/drawing/2014/main" id="{981EE33D-43F6-D744-BFB0-3A658973BE8C}"/>
              </a:ext>
            </a:extLst>
          </p:cNvPr>
          <p:cNvSpPr/>
          <p:nvPr/>
        </p:nvSpPr>
        <p:spPr>
          <a:xfrm>
            <a:off x="7451448" y="2655673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64" name="Freeform 32">
            <a:extLst>
              <a:ext uri="{FF2B5EF4-FFF2-40B4-BE49-F238E27FC236}">
                <a16:creationId xmlns:a16="http://schemas.microsoft.com/office/drawing/2014/main" id="{E69A5696-D959-8340-B7C6-2848B91201F7}"/>
              </a:ext>
            </a:extLst>
          </p:cNvPr>
          <p:cNvSpPr/>
          <p:nvPr/>
        </p:nvSpPr>
        <p:spPr>
          <a:xfrm>
            <a:off x="7438477" y="2361091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5" name="TextBox 364">
            <a:extLst>
              <a:ext uri="{FF2B5EF4-FFF2-40B4-BE49-F238E27FC236}">
                <a16:creationId xmlns:a16="http://schemas.microsoft.com/office/drawing/2014/main" id="{29146F9D-43A2-AF4C-B081-66B591496352}"/>
              </a:ext>
            </a:extLst>
          </p:cNvPr>
          <p:cNvSpPr txBox="1"/>
          <p:nvPr/>
        </p:nvSpPr>
        <p:spPr>
          <a:xfrm>
            <a:off x="7602330" y="3034330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68364B95-44FC-3641-BC8A-160766193523}"/>
              </a:ext>
            </a:extLst>
          </p:cNvPr>
          <p:cNvSpPr txBox="1"/>
          <p:nvPr/>
        </p:nvSpPr>
        <p:spPr>
          <a:xfrm>
            <a:off x="450888" y="2484105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48CC7670-6616-2C42-92AC-052B9EC04297}"/>
              </a:ext>
            </a:extLst>
          </p:cNvPr>
          <p:cNvSpPr txBox="1"/>
          <p:nvPr/>
        </p:nvSpPr>
        <p:spPr>
          <a:xfrm>
            <a:off x="1005330" y="2484105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6DCD6B1E-3EB4-604E-A464-9FD565D8ABC6}"/>
              </a:ext>
            </a:extLst>
          </p:cNvPr>
          <p:cNvSpPr txBox="1"/>
          <p:nvPr/>
        </p:nvSpPr>
        <p:spPr>
          <a:xfrm>
            <a:off x="731637" y="1976628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369" name="Straight Arrow Connector 78">
            <a:extLst>
              <a:ext uri="{FF2B5EF4-FFF2-40B4-BE49-F238E27FC236}">
                <a16:creationId xmlns:a16="http://schemas.microsoft.com/office/drawing/2014/main" id="{652B211F-2D71-FC41-AA69-B25659B8D1F5}"/>
              </a:ext>
            </a:extLst>
          </p:cNvPr>
          <p:cNvCxnSpPr/>
          <p:nvPr/>
        </p:nvCxnSpPr>
        <p:spPr>
          <a:xfrm>
            <a:off x="421033" y="3444223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402" name="그룹 91">
            <a:extLst>
              <a:ext uri="{FF2B5EF4-FFF2-40B4-BE49-F238E27FC236}">
                <a16:creationId xmlns:a16="http://schemas.microsoft.com/office/drawing/2014/main" id="{E124A173-12AB-1647-ACB7-B14876AEEDEF}"/>
              </a:ext>
            </a:extLst>
          </p:cNvPr>
          <p:cNvGrpSpPr/>
          <p:nvPr/>
        </p:nvGrpSpPr>
        <p:grpSpPr>
          <a:xfrm>
            <a:off x="8184183" y="3450897"/>
            <a:ext cx="798201" cy="374070"/>
            <a:chOff x="4245096" y="1892159"/>
            <a:chExt cx="616396" cy="277818"/>
          </a:xfrm>
        </p:grpSpPr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id="{BCD98967-6881-1E40-A939-BC5E113871B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id="{F13EE264-83FB-9044-B86C-69CA18D48A80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5" name="그룹 2">
            <a:extLst>
              <a:ext uri="{FF2B5EF4-FFF2-40B4-BE49-F238E27FC236}">
                <a16:creationId xmlns:a16="http://schemas.microsoft.com/office/drawing/2014/main" id="{4DA010CE-6F20-9F41-B392-EB530CB3DD00}"/>
              </a:ext>
            </a:extLst>
          </p:cNvPr>
          <p:cNvGrpSpPr/>
          <p:nvPr/>
        </p:nvGrpSpPr>
        <p:grpSpPr>
          <a:xfrm>
            <a:off x="1549675" y="3404256"/>
            <a:ext cx="1498326" cy="374070"/>
            <a:chOff x="3841490" y="4538460"/>
            <a:chExt cx="1157054" cy="266110"/>
          </a:xfrm>
        </p:grpSpPr>
        <p:sp>
          <p:nvSpPr>
            <p:cNvPr id="406" name="Rectangle 79">
              <a:extLst>
                <a:ext uri="{FF2B5EF4-FFF2-40B4-BE49-F238E27FC236}">
                  <a16:creationId xmlns:a16="http://schemas.microsoft.com/office/drawing/2014/main" id="{8D51728B-B2CB-2843-B0F5-833047F8EED9}"/>
                </a:ext>
              </a:extLst>
            </p:cNvPr>
            <p:cNvSpPr/>
            <p:nvPr/>
          </p:nvSpPr>
          <p:spPr>
            <a:xfrm>
              <a:off x="4219059" y="4607660"/>
              <a:ext cx="779485" cy="132895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lIns="0" tIns="0" rIns="0" bIns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margin </a:t>
              </a:r>
              <a:endParaRPr kumimoji="0" lang="ko-KR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grpSp>
          <p:nvGrpSpPr>
            <p:cNvPr id="407" name="그룹 94">
              <a:extLst>
                <a:ext uri="{FF2B5EF4-FFF2-40B4-BE49-F238E27FC236}">
                  <a16:creationId xmlns:a16="http://schemas.microsoft.com/office/drawing/2014/main" id="{5198A7AC-27FA-0840-A88A-7CE718A31252}"/>
                </a:ext>
              </a:extLst>
            </p:cNvPr>
            <p:cNvGrpSpPr/>
            <p:nvPr/>
          </p:nvGrpSpPr>
          <p:grpSpPr>
            <a:xfrm>
              <a:off x="3841490" y="4538460"/>
              <a:ext cx="616396" cy="266110"/>
              <a:chOff x="4245096" y="1892159"/>
              <a:chExt cx="616396" cy="277818"/>
            </a:xfrm>
          </p:grpSpPr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0792E318-6174-8145-B161-3A25DD3C8475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kumimoji="0" lang="ko-KR" altLang="en-US" sz="1600" b="1" i="0" u="none" strike="noStrike" kern="0" cap="none" spc="0" normalizeH="0" baseline="-2500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TextBox 408">
                <a:extLst>
                  <a:ext uri="{FF2B5EF4-FFF2-40B4-BE49-F238E27FC236}">
                    <a16:creationId xmlns:a16="http://schemas.microsoft.com/office/drawing/2014/main" id="{C0C61F1C-5277-654F-A558-0F5F292CAE6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415" name="직선 화살표 연결선 451">
            <a:extLst>
              <a:ext uri="{FF2B5EF4-FFF2-40B4-BE49-F238E27FC236}">
                <a16:creationId xmlns:a16="http://schemas.microsoft.com/office/drawing/2014/main" id="{0518F1AA-601C-AA44-86B2-A97C80248B23}"/>
              </a:ext>
            </a:extLst>
          </p:cNvPr>
          <p:cNvCxnSpPr>
            <a:cxnSpLocks/>
            <a:stCxn id="331" idx="0"/>
            <a:endCxn id="368" idx="2"/>
          </p:cNvCxnSpPr>
          <p:nvPr/>
        </p:nvCxnSpPr>
        <p:spPr>
          <a:xfrm flipV="1">
            <a:off x="970381" y="2197906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416" name="그룹 103">
            <a:extLst>
              <a:ext uri="{FF2B5EF4-FFF2-40B4-BE49-F238E27FC236}">
                <a16:creationId xmlns:a16="http://schemas.microsoft.com/office/drawing/2014/main" id="{7C687A22-C9F6-8348-A6F6-02977593A16B}"/>
              </a:ext>
            </a:extLst>
          </p:cNvPr>
          <p:cNvGrpSpPr/>
          <p:nvPr/>
        </p:nvGrpSpPr>
        <p:grpSpPr>
          <a:xfrm>
            <a:off x="1075309" y="1834249"/>
            <a:ext cx="798201" cy="374070"/>
            <a:chOff x="4245096" y="1892159"/>
            <a:chExt cx="616396" cy="277818"/>
          </a:xfrm>
        </p:grpSpPr>
        <p:sp>
          <p:nvSpPr>
            <p:cNvPr id="417" name="TextBox 416">
              <a:extLst>
                <a:ext uri="{FF2B5EF4-FFF2-40B4-BE49-F238E27FC236}">
                  <a16:creationId xmlns:a16="http://schemas.microsoft.com/office/drawing/2014/main" id="{045488EB-3871-B74A-A4B1-EC9051E1CCF1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18" name="TextBox 417">
              <a:extLst>
                <a:ext uri="{FF2B5EF4-FFF2-40B4-BE49-F238E27FC236}">
                  <a16:creationId xmlns:a16="http://schemas.microsoft.com/office/drawing/2014/main" id="{28CC06A9-EB94-DA46-959C-87A75B0965F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9" name="그룹 106">
            <a:extLst>
              <a:ext uri="{FF2B5EF4-FFF2-40B4-BE49-F238E27FC236}">
                <a16:creationId xmlns:a16="http://schemas.microsoft.com/office/drawing/2014/main" id="{88395E8B-4041-C449-AFC7-E85A39F949D2}"/>
              </a:ext>
            </a:extLst>
          </p:cNvPr>
          <p:cNvGrpSpPr/>
          <p:nvPr/>
        </p:nvGrpSpPr>
        <p:grpSpPr>
          <a:xfrm>
            <a:off x="2024330" y="1834249"/>
            <a:ext cx="798201" cy="374070"/>
            <a:chOff x="4245096" y="1892159"/>
            <a:chExt cx="616396" cy="277818"/>
          </a:xfrm>
        </p:grpSpPr>
        <p:sp>
          <p:nvSpPr>
            <p:cNvPr id="420" name="TextBox 419">
              <a:extLst>
                <a:ext uri="{FF2B5EF4-FFF2-40B4-BE49-F238E27FC236}">
                  <a16:creationId xmlns:a16="http://schemas.microsoft.com/office/drawing/2014/main" id="{3FDCC3A8-A643-4846-BB80-F70FC3031D0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1" name="TextBox 420">
              <a:extLst>
                <a:ext uri="{FF2B5EF4-FFF2-40B4-BE49-F238E27FC236}">
                  <a16:creationId xmlns:a16="http://schemas.microsoft.com/office/drawing/2014/main" id="{5F8CDC8E-FCF1-A046-AE0A-582AB6234EF7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2" name="그룹 109">
            <a:extLst>
              <a:ext uri="{FF2B5EF4-FFF2-40B4-BE49-F238E27FC236}">
                <a16:creationId xmlns:a16="http://schemas.microsoft.com/office/drawing/2014/main" id="{D6ECBD56-D558-0749-9581-360EB495F1C5}"/>
              </a:ext>
            </a:extLst>
          </p:cNvPr>
          <p:cNvGrpSpPr/>
          <p:nvPr/>
        </p:nvGrpSpPr>
        <p:grpSpPr>
          <a:xfrm>
            <a:off x="3010288" y="1834249"/>
            <a:ext cx="798201" cy="374070"/>
            <a:chOff x="4245096" y="1892159"/>
            <a:chExt cx="616396" cy="277818"/>
          </a:xfrm>
        </p:grpSpPr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038CCA07-C070-8544-AAC5-F1DB4579781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4" name="TextBox 423">
              <a:extLst>
                <a:ext uri="{FF2B5EF4-FFF2-40B4-BE49-F238E27FC236}">
                  <a16:creationId xmlns:a16="http://schemas.microsoft.com/office/drawing/2014/main" id="{FA0BF1C0-112C-1F4C-AF3D-99E25B7E775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5" name="그룹 112">
            <a:extLst>
              <a:ext uri="{FF2B5EF4-FFF2-40B4-BE49-F238E27FC236}">
                <a16:creationId xmlns:a16="http://schemas.microsoft.com/office/drawing/2014/main" id="{F9E3975B-68BB-9F4C-A803-28D0F8A2014D}"/>
              </a:ext>
            </a:extLst>
          </p:cNvPr>
          <p:cNvGrpSpPr/>
          <p:nvPr/>
        </p:nvGrpSpPr>
        <p:grpSpPr>
          <a:xfrm>
            <a:off x="3989108" y="1834249"/>
            <a:ext cx="798201" cy="374070"/>
            <a:chOff x="4245096" y="1892159"/>
            <a:chExt cx="616396" cy="277818"/>
          </a:xfrm>
        </p:grpSpPr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9A374EB8-8720-1C4F-998F-36915774B18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27" name="TextBox 426">
              <a:extLst>
                <a:ext uri="{FF2B5EF4-FFF2-40B4-BE49-F238E27FC236}">
                  <a16:creationId xmlns:a16="http://schemas.microsoft.com/office/drawing/2014/main" id="{C019DCCB-3898-BE45-8C07-0B1D8707288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8" name="그룹 115">
            <a:extLst>
              <a:ext uri="{FF2B5EF4-FFF2-40B4-BE49-F238E27FC236}">
                <a16:creationId xmlns:a16="http://schemas.microsoft.com/office/drawing/2014/main" id="{C0EDEFDB-C64A-284F-8744-3855763342C2}"/>
              </a:ext>
            </a:extLst>
          </p:cNvPr>
          <p:cNvGrpSpPr/>
          <p:nvPr/>
        </p:nvGrpSpPr>
        <p:grpSpPr>
          <a:xfrm>
            <a:off x="4927501" y="1834249"/>
            <a:ext cx="798201" cy="374070"/>
            <a:chOff x="4245096" y="1892159"/>
            <a:chExt cx="616396" cy="277818"/>
          </a:xfrm>
        </p:grpSpPr>
        <p:sp>
          <p:nvSpPr>
            <p:cNvPr id="429" name="TextBox 428">
              <a:extLst>
                <a:ext uri="{FF2B5EF4-FFF2-40B4-BE49-F238E27FC236}">
                  <a16:creationId xmlns:a16="http://schemas.microsoft.com/office/drawing/2014/main" id="{3FAF4630-D703-9643-853A-F74616B687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0" name="TextBox 429">
              <a:extLst>
                <a:ext uri="{FF2B5EF4-FFF2-40B4-BE49-F238E27FC236}">
                  <a16:creationId xmlns:a16="http://schemas.microsoft.com/office/drawing/2014/main" id="{78B08B84-7A32-134B-BC9B-382175CFC3E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1" name="그룹 118">
            <a:extLst>
              <a:ext uri="{FF2B5EF4-FFF2-40B4-BE49-F238E27FC236}">
                <a16:creationId xmlns:a16="http://schemas.microsoft.com/office/drawing/2014/main" id="{02B5378A-BC9C-A540-AB01-CFBDD9647028}"/>
              </a:ext>
            </a:extLst>
          </p:cNvPr>
          <p:cNvGrpSpPr/>
          <p:nvPr/>
        </p:nvGrpSpPr>
        <p:grpSpPr>
          <a:xfrm>
            <a:off x="5886336" y="1834249"/>
            <a:ext cx="798201" cy="374070"/>
            <a:chOff x="4245096" y="1892159"/>
            <a:chExt cx="616396" cy="277818"/>
          </a:xfrm>
        </p:grpSpPr>
        <p:sp>
          <p:nvSpPr>
            <p:cNvPr id="432" name="TextBox 431">
              <a:extLst>
                <a:ext uri="{FF2B5EF4-FFF2-40B4-BE49-F238E27FC236}">
                  <a16:creationId xmlns:a16="http://schemas.microsoft.com/office/drawing/2014/main" id="{D754B6C1-8E58-BC4F-A267-13481C06EC1C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3" name="TextBox 432">
              <a:extLst>
                <a:ext uri="{FF2B5EF4-FFF2-40B4-BE49-F238E27FC236}">
                  <a16:creationId xmlns:a16="http://schemas.microsoft.com/office/drawing/2014/main" id="{ED0B077A-CA79-364B-8080-73F9786DB8E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4" name="그룹 121">
            <a:extLst>
              <a:ext uri="{FF2B5EF4-FFF2-40B4-BE49-F238E27FC236}">
                <a16:creationId xmlns:a16="http://schemas.microsoft.com/office/drawing/2014/main" id="{25DC98EA-899C-5A4F-AA26-52AE375D5258}"/>
              </a:ext>
            </a:extLst>
          </p:cNvPr>
          <p:cNvGrpSpPr/>
          <p:nvPr/>
        </p:nvGrpSpPr>
        <p:grpSpPr>
          <a:xfrm>
            <a:off x="6849742" y="1834249"/>
            <a:ext cx="798201" cy="374070"/>
            <a:chOff x="4245096" y="1892159"/>
            <a:chExt cx="616396" cy="277818"/>
          </a:xfrm>
        </p:grpSpPr>
        <p:sp>
          <p:nvSpPr>
            <p:cNvPr id="435" name="TextBox 434">
              <a:extLst>
                <a:ext uri="{FF2B5EF4-FFF2-40B4-BE49-F238E27FC236}">
                  <a16:creationId xmlns:a16="http://schemas.microsoft.com/office/drawing/2014/main" id="{5258F454-72B5-704C-9CCE-DABBC27D1A4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36" name="TextBox 435">
              <a:extLst>
                <a:ext uri="{FF2B5EF4-FFF2-40B4-BE49-F238E27FC236}">
                  <a16:creationId xmlns:a16="http://schemas.microsoft.com/office/drawing/2014/main" id="{4DB522C2-C485-A547-8A0A-1C450AD6C049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16" name="Freeform 32">
            <a:extLst>
              <a:ext uri="{FF2B5EF4-FFF2-40B4-BE49-F238E27FC236}">
                <a16:creationId xmlns:a16="http://schemas.microsoft.com/office/drawing/2014/main" id="{31F2C8E9-3680-F74A-BF41-4B62CD33DEAC}"/>
              </a:ext>
            </a:extLst>
          </p:cNvPr>
          <p:cNvSpPr/>
          <p:nvPr/>
        </p:nvSpPr>
        <p:spPr>
          <a:xfrm>
            <a:off x="1380290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Freeform 32">
            <a:extLst>
              <a:ext uri="{FF2B5EF4-FFF2-40B4-BE49-F238E27FC236}">
                <a16:creationId xmlns:a16="http://schemas.microsoft.com/office/drawing/2014/main" id="{F8A031C4-7CE4-9045-A4EB-848BE371978B}"/>
              </a:ext>
            </a:extLst>
          </p:cNvPr>
          <p:cNvSpPr/>
          <p:nvPr/>
        </p:nvSpPr>
        <p:spPr>
          <a:xfrm>
            <a:off x="2368439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Freeform 32">
            <a:extLst>
              <a:ext uri="{FF2B5EF4-FFF2-40B4-BE49-F238E27FC236}">
                <a16:creationId xmlns:a16="http://schemas.microsoft.com/office/drawing/2014/main" id="{AE140F90-9AAB-124C-A6A4-98D27E1A218D}"/>
              </a:ext>
            </a:extLst>
          </p:cNvPr>
          <p:cNvSpPr/>
          <p:nvPr/>
        </p:nvSpPr>
        <p:spPr>
          <a:xfrm>
            <a:off x="3356588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Freeform 32">
            <a:extLst>
              <a:ext uri="{FF2B5EF4-FFF2-40B4-BE49-F238E27FC236}">
                <a16:creationId xmlns:a16="http://schemas.microsoft.com/office/drawing/2014/main" id="{E0124CFB-AA6E-2646-8A0A-7412780224AE}"/>
              </a:ext>
            </a:extLst>
          </p:cNvPr>
          <p:cNvSpPr/>
          <p:nvPr/>
        </p:nvSpPr>
        <p:spPr>
          <a:xfrm>
            <a:off x="4242177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0" name="Freeform 32">
            <a:extLst>
              <a:ext uri="{FF2B5EF4-FFF2-40B4-BE49-F238E27FC236}">
                <a16:creationId xmlns:a16="http://schemas.microsoft.com/office/drawing/2014/main" id="{6B89B599-F18C-7C4B-9026-CB13AFCC4DBC}"/>
              </a:ext>
            </a:extLst>
          </p:cNvPr>
          <p:cNvSpPr/>
          <p:nvPr/>
        </p:nvSpPr>
        <p:spPr>
          <a:xfrm>
            <a:off x="5230327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1" name="Freeform 32">
            <a:extLst>
              <a:ext uri="{FF2B5EF4-FFF2-40B4-BE49-F238E27FC236}">
                <a16:creationId xmlns:a16="http://schemas.microsoft.com/office/drawing/2014/main" id="{F9551BCF-B3EF-4C47-9DC2-2C8A0D5644F1}"/>
              </a:ext>
            </a:extLst>
          </p:cNvPr>
          <p:cNvSpPr/>
          <p:nvPr/>
        </p:nvSpPr>
        <p:spPr>
          <a:xfrm>
            <a:off x="6218478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Freeform 32">
            <a:extLst>
              <a:ext uri="{FF2B5EF4-FFF2-40B4-BE49-F238E27FC236}">
                <a16:creationId xmlns:a16="http://schemas.microsoft.com/office/drawing/2014/main" id="{51ECCE25-D732-9E48-8A6D-F0A12BC28ACE}"/>
              </a:ext>
            </a:extLst>
          </p:cNvPr>
          <p:cNvSpPr/>
          <p:nvPr/>
        </p:nvSpPr>
        <p:spPr>
          <a:xfrm>
            <a:off x="7206628" y="2478505"/>
            <a:ext cx="893414" cy="96360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Rectangle 74">
            <a:extLst>
              <a:ext uri="{FF2B5EF4-FFF2-40B4-BE49-F238E27FC236}">
                <a16:creationId xmlns:a16="http://schemas.microsoft.com/office/drawing/2014/main" id="{731F49B2-7C28-8B49-BB5F-05A3677D8139}"/>
              </a:ext>
            </a:extLst>
          </p:cNvPr>
          <p:cNvSpPr/>
          <p:nvPr/>
        </p:nvSpPr>
        <p:spPr>
          <a:xfrm>
            <a:off x="4008549" y="2100202"/>
            <a:ext cx="5555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Shifted &amp; </a:t>
            </a:r>
            <a:r>
              <a:rPr lang="en-US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widened</a:t>
            </a:r>
            <a:r>
              <a:rPr lang="en-US" altLang="ko-KR" sz="2000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after programmed</a:t>
            </a:r>
            <a:endParaRPr lang="ko-KR" altLang="ko-KR" sz="2000" i="1" dirty="0">
              <a:solidFill>
                <a:srgbClr val="C0000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3" name="이등변 삼각형 176">
            <a:extLst>
              <a:ext uri="{FF2B5EF4-FFF2-40B4-BE49-F238E27FC236}">
                <a16:creationId xmlns:a16="http://schemas.microsoft.com/office/drawing/2014/main" id="{66CA85BB-474D-4B4F-89B4-32FA7B4D002C}"/>
              </a:ext>
            </a:extLst>
          </p:cNvPr>
          <p:cNvSpPr/>
          <p:nvPr/>
        </p:nvSpPr>
        <p:spPr>
          <a:xfrm>
            <a:off x="4250969" y="3060675"/>
            <a:ext cx="82899" cy="388474"/>
          </a:xfrm>
          <a:prstGeom prst="triangle">
            <a:avLst>
              <a:gd name="adj" fmla="val 100000"/>
            </a:avLst>
          </a:prstGeom>
          <a:solidFill>
            <a:srgbClr val="C0000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84" name="Rectangle 74">
            <a:extLst>
              <a:ext uri="{FF2B5EF4-FFF2-40B4-BE49-F238E27FC236}">
                <a16:creationId xmlns:a16="http://schemas.microsoft.com/office/drawing/2014/main" id="{AEFE1D3E-6097-FE45-A28A-46FADB3A5766}"/>
              </a:ext>
            </a:extLst>
          </p:cNvPr>
          <p:cNvSpPr/>
          <p:nvPr/>
        </p:nvSpPr>
        <p:spPr>
          <a:xfrm>
            <a:off x="1524000" y="3490463"/>
            <a:ext cx="5555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i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Error cells</a:t>
            </a:r>
            <a:endParaRPr lang="ko-KR" altLang="ko-KR" sz="2000" b="1" i="1" dirty="0">
              <a:solidFill>
                <a:srgbClr val="C0000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5" name="타원 178">
            <a:extLst>
              <a:ext uri="{FF2B5EF4-FFF2-40B4-BE49-F238E27FC236}">
                <a16:creationId xmlns:a16="http://schemas.microsoft.com/office/drawing/2014/main" id="{0B5F8A52-A2C6-DC4D-9C58-963DC5DC8102}"/>
              </a:ext>
            </a:extLst>
          </p:cNvPr>
          <p:cNvSpPr/>
          <p:nvPr/>
        </p:nvSpPr>
        <p:spPr>
          <a:xfrm>
            <a:off x="4081315" y="3082944"/>
            <a:ext cx="402889" cy="435797"/>
          </a:xfrm>
          <a:prstGeom prst="ellipse">
            <a:avLst/>
          </a:prstGeom>
          <a:noFill/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</p:spTree>
    <p:extLst>
      <p:ext uri="{BB962C8B-B14F-4D97-AF65-F5344CB8AC3E}">
        <p14:creationId xmlns:p14="http://schemas.microsoft.com/office/powerpoint/2010/main" val="203439638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F4856D-C104-AB49-8B84-9ABE9319A2D8}"/>
              </a:ext>
            </a:extLst>
          </p:cNvPr>
          <p:cNvGrpSpPr/>
          <p:nvPr/>
        </p:nvGrpSpPr>
        <p:grpSpPr>
          <a:xfrm rot="16200000">
            <a:off x="1893931" y="2209411"/>
            <a:ext cx="616938" cy="530566"/>
            <a:chOff x="1828800" y="2286000"/>
            <a:chExt cx="1905000" cy="16383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D5F09E4-4343-F746-8901-F6A54B591C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F2F7F47-06AA-8C49-A602-ED3C60238C2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B76D198-5C95-784F-9FE1-18BB711565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A5BAF3B-A6CB-4746-B826-1141C8017F4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FFE635-2895-A841-B7EB-3455CF64D5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6217726-C9F7-0F4F-AAA5-274254B448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5E549F-73AF-9946-BD33-70052E7FBA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A11D8A2-7F47-7642-8050-41CD612FDAFB}"/>
              </a:ext>
            </a:extLst>
          </p:cNvPr>
          <p:cNvGrpSpPr/>
          <p:nvPr/>
        </p:nvGrpSpPr>
        <p:grpSpPr>
          <a:xfrm rot="16200000">
            <a:off x="1893931" y="3067546"/>
            <a:ext cx="616938" cy="530566"/>
            <a:chOff x="1828800" y="2286000"/>
            <a:chExt cx="1905000" cy="16383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E7E3B3A-476B-844D-8D4C-15729EF650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097403F-5404-774A-9577-6199E0DD3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5D633C9-5C91-B340-BC31-6F1E944610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29D6C12-9815-CB47-999C-5A80AFE0359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C246ECC-E4F4-3D4B-ADFB-FD91B0A3D7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1496EB4-813D-F143-B4A9-CACA557A87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67EDF-CD30-9749-9606-4EB0EED103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1F8427F-D587-4E4A-AA24-6FBFE87C20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E821DB8-4E77-124D-9CF8-914435FAF518}"/>
              </a:ext>
            </a:extLst>
          </p:cNvPr>
          <p:cNvGrpSpPr/>
          <p:nvPr/>
        </p:nvGrpSpPr>
        <p:grpSpPr>
          <a:xfrm rot="16200000">
            <a:off x="1893931" y="3666250"/>
            <a:ext cx="616938" cy="530566"/>
            <a:chOff x="1828800" y="2286000"/>
            <a:chExt cx="1905000" cy="163830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7553A75-2955-4B43-BD7A-005DD06F1C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C2B1DEE-3E32-2F4E-8F99-75D7C32EE4B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3C456BA-6896-C947-8122-0503DBB9CA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E8CA02C-84D8-C546-A979-EF741E568D2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90C186F-4FBB-A944-92C2-E4B0EB5C68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062B15F-9CF5-5A46-B41D-4C2274BD47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9DEE7D7-3083-204C-9509-C38EB956186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2B1B6DE-7181-564A-93D5-B054B2A440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9FA9837-BE66-6A47-99EC-9AAE3BF1550C}"/>
              </a:ext>
            </a:extLst>
          </p:cNvPr>
          <p:cNvGrpSpPr/>
          <p:nvPr/>
        </p:nvGrpSpPr>
        <p:grpSpPr>
          <a:xfrm rot="16200000">
            <a:off x="1820672" y="5253725"/>
            <a:ext cx="763456" cy="530566"/>
            <a:chOff x="1376378" y="2286000"/>
            <a:chExt cx="2357422" cy="163830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4057CEE-D372-6B4C-BE5E-5D5C0237A4D6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A2B5749-6DA0-B140-9755-6DA060C3A3B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0014105-F9D2-0C4E-9C9D-0823642D6B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45B9EE7-7FA9-0047-BAC3-29D2E69C7CF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75550BB-CC19-5D4B-B5FB-963A3030B2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45E92C-78DD-F542-A011-BF88863C1B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BDA0F39-DFDE-2F42-921A-C3A138195AB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64931C4-4544-3644-BEF5-3D8D8C4BEE00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685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4E1B439-B535-424B-BC7C-DBECAEC5CB99}"/>
              </a:ext>
            </a:extLst>
          </p:cNvPr>
          <p:cNvSpPr txBox="1"/>
          <p:nvPr/>
        </p:nvSpPr>
        <p:spPr>
          <a:xfrm rot="16200000">
            <a:off x="2243976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63B1348-F476-2345-93EB-F69521059C47}"/>
              </a:ext>
            </a:extLst>
          </p:cNvPr>
          <p:cNvGrpSpPr/>
          <p:nvPr/>
        </p:nvGrpSpPr>
        <p:grpSpPr>
          <a:xfrm rot="16200000">
            <a:off x="3135470" y="2209411"/>
            <a:ext cx="616938" cy="530566"/>
            <a:chOff x="1828800" y="2286000"/>
            <a:chExt cx="1905000" cy="1638300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455F4B1A-81D4-9346-9F46-DB60BBBDF6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9A62357-4CDE-EE48-A146-EC66E4EA455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912081BD-6A95-944E-9031-A07A64C582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C01CB77-FFAC-DC4F-9846-62FA92071D6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F80EED5-73A3-7E4B-BB23-ACC16C1B75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99385877-6203-C145-BAAE-3978B6637B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06C39C15-42EA-4F4B-B375-4234D91BC0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6D621BF-BEF6-7948-8CF0-CCA7B70078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67C1B34-1B0F-1B4D-979D-B61C9C0C4166}"/>
              </a:ext>
            </a:extLst>
          </p:cNvPr>
          <p:cNvGrpSpPr/>
          <p:nvPr/>
        </p:nvGrpSpPr>
        <p:grpSpPr>
          <a:xfrm rot="16200000">
            <a:off x="3135470" y="3067546"/>
            <a:ext cx="616938" cy="530566"/>
            <a:chOff x="1828800" y="2286000"/>
            <a:chExt cx="1905000" cy="1638300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999C08F-6E52-294B-B7F2-009D89047D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7576091D-4EF2-AE42-9CD8-CD1546B0586C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7C52DDC2-23DF-D443-AF66-C8C461ED36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502891D-E9A8-7B4E-9002-BEDDA24DA25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275D103D-9B85-BC48-B1CC-21C0A18F4B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4F3DCBEF-BEF6-5B45-86A1-AEA14CBBAA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F603203-C781-5041-A185-B1105E3A736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4A48EF71-3F2C-E747-A8AE-5189DF49EE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C3C2A7-0E13-3341-B97B-3AB5BFA33856}"/>
              </a:ext>
            </a:extLst>
          </p:cNvPr>
          <p:cNvGrpSpPr/>
          <p:nvPr/>
        </p:nvGrpSpPr>
        <p:grpSpPr>
          <a:xfrm rot="16200000">
            <a:off x="3135470" y="3666250"/>
            <a:ext cx="616938" cy="530566"/>
            <a:chOff x="1828800" y="2286000"/>
            <a:chExt cx="1905000" cy="1638300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4AD29DB-87B7-BF40-8295-77CF1289BB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643243A-8970-8746-8085-AEFA2AB8AAE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6421A0F-3D5E-F541-830D-E9AFE414C2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9F02FE8-EC57-6540-AF6A-AFDC15292E6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320CC31-A54A-864E-8B5C-8F0EAD1F1F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7E8EA27-A9D9-5347-ACEF-62F027AB4B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BE1085AA-F664-E045-AF26-B9FC9C7A81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6BDA1D5-2BA0-1B44-960A-07BC8D9DC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5D0F1D3-DF7D-184B-8137-25B45C999CC3}"/>
              </a:ext>
            </a:extLst>
          </p:cNvPr>
          <p:cNvGrpSpPr/>
          <p:nvPr/>
        </p:nvGrpSpPr>
        <p:grpSpPr>
          <a:xfrm rot="16200000">
            <a:off x="3062211" y="5253725"/>
            <a:ext cx="763456" cy="530566"/>
            <a:chOff x="1376378" y="2286000"/>
            <a:chExt cx="2357422" cy="1638301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604BF0F-3D1D-7F47-9EDE-622DDDCC02F2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23F27CE-8AB1-7D4F-820B-57F71E515B1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E2C9819-8C75-0C4D-BD09-9E3CDD00E4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58C1BD8-014B-BB4A-A465-F586E080B92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A8054829-4888-5F4A-9ACF-9BCA5B8FE5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145BA84-450C-9142-A658-DEAF39A9A1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E537772-9EF5-3049-9282-3182BF16CD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EA291F7D-1D8F-7946-871A-BD852F89C4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36131B2-CF1D-DA4A-9DE8-300C999092A0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9224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F8486792-01A1-3D4F-AD60-7A0833C06F39}"/>
              </a:ext>
            </a:extLst>
          </p:cNvPr>
          <p:cNvSpPr txBox="1"/>
          <p:nvPr/>
        </p:nvSpPr>
        <p:spPr>
          <a:xfrm rot="16200000">
            <a:off x="3485515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22DEA32-AE13-414D-97D3-188DEBA931F7}"/>
              </a:ext>
            </a:extLst>
          </p:cNvPr>
          <p:cNvGrpSpPr/>
          <p:nvPr/>
        </p:nvGrpSpPr>
        <p:grpSpPr>
          <a:xfrm rot="16200000">
            <a:off x="4474197" y="2209411"/>
            <a:ext cx="616938" cy="530566"/>
            <a:chOff x="1828800" y="2286000"/>
            <a:chExt cx="1905000" cy="1638300"/>
          </a:xfrm>
        </p:grpSpPr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190E41E9-48A1-5B4D-94F1-521EA85CF9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63DCF48B-FEAC-9A44-9167-19BECF88797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C9931543-2817-CD48-BD99-A1E75C0B15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F053649F-B16F-2347-870B-625BD8F3347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FEE09E8D-F641-3042-8AF2-0BA4F65D51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E42362C-032B-914E-BFE7-22C7635D0C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C4A455BD-4BD1-E243-AB0B-4AA9AA2276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1F53FD00-49D0-4E4E-87D8-27B854A298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6AD7448-57D0-7A4D-B310-6B3639E636C7}"/>
              </a:ext>
            </a:extLst>
          </p:cNvPr>
          <p:cNvGrpSpPr/>
          <p:nvPr/>
        </p:nvGrpSpPr>
        <p:grpSpPr>
          <a:xfrm rot="16200000">
            <a:off x="4474197" y="3067546"/>
            <a:ext cx="616938" cy="530566"/>
            <a:chOff x="1828800" y="2286000"/>
            <a:chExt cx="1905000" cy="1638300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2B72D286-A3F7-5845-9B6B-9AE9F1B640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81B1E0E8-F325-CC43-BB87-A5328CC5D2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B9F864C1-927E-214F-B91E-42E8BD72E3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BA502D84-C25E-574C-9345-F3A09406596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7BF27EE8-5298-674C-B12D-EBCB631BF6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56B32F79-8EFC-5349-915F-0230A09EEE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231BBAD9-2351-7E4D-80E7-39D7013395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0EC7D569-74C8-FE4B-A1D0-E4B7494B98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B8E4135-E26F-BF4C-A09C-C0D24DF00AB6}"/>
              </a:ext>
            </a:extLst>
          </p:cNvPr>
          <p:cNvGrpSpPr/>
          <p:nvPr/>
        </p:nvGrpSpPr>
        <p:grpSpPr>
          <a:xfrm rot="16200000">
            <a:off x="4474197" y="3666250"/>
            <a:ext cx="616938" cy="530566"/>
            <a:chOff x="1828800" y="2286000"/>
            <a:chExt cx="1905000" cy="1638300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AB894C7B-C3AD-3548-8A65-8C8F482086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95B523E6-3591-384B-8B08-F70AA21049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DED9BD1-D513-E441-A002-E4C57992FD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B9DA34BA-D532-1344-BA82-C9E5D8D7A49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C3909554-24DF-A84C-A746-6CF216E68D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AD3B719-BE1A-7D46-989F-F4B0F9284C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1A37189A-E833-C14D-B383-EBB695A0806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CA437102-EB56-5F4C-852C-BA1BDEF6AA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81F41082-5302-5D4C-A093-B9C301F5BAEE}"/>
              </a:ext>
            </a:extLst>
          </p:cNvPr>
          <p:cNvGrpSpPr/>
          <p:nvPr/>
        </p:nvGrpSpPr>
        <p:grpSpPr>
          <a:xfrm rot="16200000">
            <a:off x="4400938" y="5253725"/>
            <a:ext cx="763456" cy="530566"/>
            <a:chOff x="1376378" y="2286000"/>
            <a:chExt cx="2357422" cy="1638301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412EB540-11AC-064F-A21B-B9F0C491A715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4BA6244-2C00-1F4A-B4A3-85BDB18A312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2449851-72FF-CF4D-8171-85BE629355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F04F9787-9B3A-EB48-AA1F-56642F1A5D0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29B6C74C-FAFF-744E-9AA1-B21EBDF170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ADA581F7-39DB-F542-9578-C84560080B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0F473A3-A1DA-C343-BD35-CE16E8DA44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9A48E6CC-54DD-4149-8EAF-C6C323FCB4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CB7BB0D-DCCE-2546-8391-D85ADE2080A1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951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00C61AFD-C845-1E4A-8535-623B7307DF4B}"/>
              </a:ext>
            </a:extLst>
          </p:cNvPr>
          <p:cNvSpPr txBox="1"/>
          <p:nvPr/>
        </p:nvSpPr>
        <p:spPr>
          <a:xfrm rot="16200000">
            <a:off x="4824242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79E00786-B68A-E646-AA10-F1E95F744E02}"/>
              </a:ext>
            </a:extLst>
          </p:cNvPr>
          <p:cNvGrpSpPr/>
          <p:nvPr/>
        </p:nvGrpSpPr>
        <p:grpSpPr>
          <a:xfrm rot="16200000">
            <a:off x="5664004" y="2209411"/>
            <a:ext cx="616938" cy="530566"/>
            <a:chOff x="1828800" y="2286000"/>
            <a:chExt cx="1905000" cy="1638300"/>
          </a:xfrm>
        </p:grpSpPr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39D6318F-900E-E04B-840E-1018808575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E9935DA8-13F8-074D-A9F6-B17EDEBE70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00D7726A-CCED-FB4C-A534-BF5FEBE9B1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5DACB8FD-43F0-8840-8653-4D70801E832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FA30DE43-B82F-A947-8F0C-48913D1C5F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2CC3A56C-451A-AF48-9AAC-B3B192B48A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696720E7-08A2-C145-9EF4-98D95732D63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4D4BD7FE-15E3-EB47-AE18-CFDFE6CA07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95C3544D-C38C-F44A-A4BB-B9A088AD0BE9}"/>
              </a:ext>
            </a:extLst>
          </p:cNvPr>
          <p:cNvGrpSpPr/>
          <p:nvPr/>
        </p:nvGrpSpPr>
        <p:grpSpPr>
          <a:xfrm rot="16200000">
            <a:off x="5664004" y="3067546"/>
            <a:ext cx="616938" cy="530566"/>
            <a:chOff x="1828800" y="2286000"/>
            <a:chExt cx="1905000" cy="1638300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4DDF5668-C813-A144-934D-88B40E9F30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FB661139-58E2-B04C-80DE-06C95F9976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5B8A4F27-5984-1340-AF65-9F46F191A1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AB778260-54CB-B943-B2E6-915A0B70BBB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8A7A5EDE-4F91-2044-AB3B-3D53248462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878BE4AB-E574-8049-BFFA-421591679BC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8E7486C0-D221-7041-9D00-E6D22CFFC5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E8E3D9D5-071D-6740-9F0F-EE4246A91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52A3B8E5-838E-6E4D-8B75-4A6523BAB61D}"/>
              </a:ext>
            </a:extLst>
          </p:cNvPr>
          <p:cNvGrpSpPr/>
          <p:nvPr/>
        </p:nvGrpSpPr>
        <p:grpSpPr>
          <a:xfrm rot="16200000">
            <a:off x="5664004" y="3666250"/>
            <a:ext cx="616938" cy="530566"/>
            <a:chOff x="1828800" y="2286000"/>
            <a:chExt cx="1905000" cy="1638300"/>
          </a:xfrm>
        </p:grpSpPr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DBD41FD3-2D3C-CC4F-B55C-8410C187F0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6B8D0865-46F1-E646-A379-87DA53BAF15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DA33DCF3-D93E-9D46-AFCC-F8E34A1AA7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30D49783-5E06-444D-AB4A-2033ACA3A21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3730A003-EDE9-0442-A453-3FFDDCC98B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E35B1933-EF82-0646-81D2-BCDB6A07E2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9A512644-E907-C94D-9AAE-B9C50AB88BE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F7C25E19-45A3-DB48-9B0C-8FE533E113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E453C40-295D-CC43-BE33-ABF6EEE28449}"/>
              </a:ext>
            </a:extLst>
          </p:cNvPr>
          <p:cNvGrpSpPr/>
          <p:nvPr/>
        </p:nvGrpSpPr>
        <p:grpSpPr>
          <a:xfrm rot="16200000">
            <a:off x="5590745" y="5253725"/>
            <a:ext cx="763456" cy="530566"/>
            <a:chOff x="1376378" y="2286000"/>
            <a:chExt cx="2357422" cy="1638301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8346E030-5166-DD4C-A0F6-B4CA9500D743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812A3EE-2FE0-8F46-A904-A1E2F620EF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67149C5-EF50-354B-AEE0-8BEE183A1F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F86E44FE-A508-8F4D-87B3-C5E88085BAD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2507FBA5-F90E-B440-A43D-2FDDF8BA50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40324183-D21B-0B48-BA15-03C857A48F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94FAFE48-C01C-7A47-ADDF-58D24BEAC0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367A4922-3290-1F4D-AE67-00B128F6E1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9C267BC-66B1-4C49-8F66-37AFC77B18C9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758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3B87700F-8199-384E-B17E-D0A4411AF90B}"/>
              </a:ext>
            </a:extLst>
          </p:cNvPr>
          <p:cNvSpPr txBox="1"/>
          <p:nvPr/>
        </p:nvSpPr>
        <p:spPr>
          <a:xfrm rot="16200000">
            <a:off x="6014049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1EE510-8529-194F-B21B-7C0F937661FF}"/>
              </a:ext>
            </a:extLst>
          </p:cNvPr>
          <p:cNvGrpSpPr/>
          <p:nvPr/>
        </p:nvGrpSpPr>
        <p:grpSpPr>
          <a:xfrm>
            <a:off x="2754197" y="1764874"/>
            <a:ext cx="5790788" cy="4553373"/>
            <a:chOff x="2263661" y="1764874"/>
            <a:chExt cx="5790788" cy="403860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F61C75D-BB6C-D642-9F47-DABD49DB0F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3661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52FDCD-810C-1B44-8BEA-7A12829BC5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05200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BFE75CB-4583-3543-8B59-4FFACF6B5E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43927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68FB6451-F9C0-EF4B-AFBA-C70699C407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33734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BB2E4A26-E2DB-9E44-B7E7-833DF7EB7E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54449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72E65D1C-5219-124F-B5F6-BF1FB8E09AEB}"/>
              </a:ext>
            </a:extLst>
          </p:cNvPr>
          <p:cNvGrpSpPr/>
          <p:nvPr/>
        </p:nvGrpSpPr>
        <p:grpSpPr>
          <a:xfrm rot="16200000">
            <a:off x="7684719" y="2209411"/>
            <a:ext cx="616938" cy="530566"/>
            <a:chOff x="1828800" y="2286000"/>
            <a:chExt cx="1905000" cy="1638300"/>
          </a:xfrm>
        </p:grpSpPr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65114C04-02A7-B240-B53E-D4CDDBCD18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3393955C-CF05-4E46-926E-D4F3834BEA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2FAFEAA7-4322-9E4C-9810-BC53FD255E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3C30B79A-5B27-8D48-8C4E-8CE5BBA1B98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2FEE3987-21BC-E349-AD28-4E6AD44B7D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B008411B-CAB1-8E45-9420-133762543B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97A8EF2F-999B-984F-BE43-7397A7130C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4AB474F7-7A6C-F94D-892C-F2B0B9A288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D03DAF0A-A81E-2643-90C8-B3500680C8A7}"/>
              </a:ext>
            </a:extLst>
          </p:cNvPr>
          <p:cNvGrpSpPr/>
          <p:nvPr/>
        </p:nvGrpSpPr>
        <p:grpSpPr>
          <a:xfrm rot="16200000">
            <a:off x="7684719" y="3067546"/>
            <a:ext cx="616938" cy="530566"/>
            <a:chOff x="1828800" y="2286000"/>
            <a:chExt cx="1905000" cy="1638300"/>
          </a:xfrm>
        </p:grpSpPr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A1E52F11-749C-614D-B196-0F8CE76DD5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A697CFB9-3E88-1648-9676-8EA93ACF5C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57070557-C5B2-C749-A4B1-B56917F0209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D480D331-2895-E249-931C-270DFBF8E2A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16234335-9F10-0D4F-9CC9-FA3D752489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2150C641-92F1-1248-A40E-282FB67677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4505BBE8-25F4-2849-A66B-3926277E95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F6AE0EF0-4788-0E46-B01B-2DCF03CDCE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E21E1A7D-D99A-7148-BF25-E242458D1285}"/>
              </a:ext>
            </a:extLst>
          </p:cNvPr>
          <p:cNvGrpSpPr/>
          <p:nvPr/>
        </p:nvGrpSpPr>
        <p:grpSpPr>
          <a:xfrm rot="16200000">
            <a:off x="7684719" y="3666250"/>
            <a:ext cx="616938" cy="530566"/>
            <a:chOff x="1828800" y="2286000"/>
            <a:chExt cx="1905000" cy="1638300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D16AA270-CA64-7D48-80D7-FA2A718615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30F4BA7D-9B91-1742-B175-6DA57F4129B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040BEC03-6D65-234D-9E88-9F720EEB3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887B1230-22CA-724E-814C-1C2CC2C4040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E84F2133-1DE8-F349-925C-C077201403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281E72DA-9630-884C-A6CF-EE4B7115E9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B79D0E2D-B80B-E84F-A7D3-57EB45130D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FB4720E0-DBA5-8C40-9541-90CA67C0D8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B4A49A9B-3575-E74B-952C-C8AA722D5774}"/>
              </a:ext>
            </a:extLst>
          </p:cNvPr>
          <p:cNvGrpSpPr/>
          <p:nvPr/>
        </p:nvGrpSpPr>
        <p:grpSpPr>
          <a:xfrm rot="16200000">
            <a:off x="7611460" y="5253725"/>
            <a:ext cx="763456" cy="530566"/>
            <a:chOff x="1376378" y="2286000"/>
            <a:chExt cx="2357422" cy="1638301"/>
          </a:xfrm>
        </p:grpSpPr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82AC9B36-6F10-2640-BCD0-356EB72A6EF1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12FB6052-2293-FD47-8293-D7E65F1C6A9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CC9D6F6F-9FCD-C748-8438-823A84027F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AD242BB-C938-7D43-AF2E-99998BF5C1C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C68AF64A-8868-1044-9D48-FF7FFC13B9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6B2F0187-AA30-7149-9118-A8490AA54C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F1E36BC3-5613-7A42-865D-E8BC2BDD401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50E4A689-DCB6-A243-B3D2-F441D725D9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66A18A1F-C1C1-FF42-A156-FA4261103602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473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EBF24D2F-8CCF-DF43-BA9D-30CE9F876872}"/>
              </a:ext>
            </a:extLst>
          </p:cNvPr>
          <p:cNvSpPr txBox="1"/>
          <p:nvPr/>
        </p:nvSpPr>
        <p:spPr>
          <a:xfrm rot="16200000">
            <a:off x="8034764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8C95F16E-0F61-AE46-B515-5E14D3309CBF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6628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1FA59D60-1DBF-8142-9AC4-EFED49D234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330062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FF211C3E-3E38-0145-A441-994A30E9CEA3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927859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57A9F847-80A2-5941-96CD-6E7AD169D68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543715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994500" y="2258273"/>
            <a:ext cx="5485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SSL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6A838D1D-A654-1647-B230-A0E32FD4C9CC}"/>
              </a:ext>
            </a:extLst>
          </p:cNvPr>
          <p:cNvSpPr txBox="1"/>
          <p:nvPr/>
        </p:nvSpPr>
        <p:spPr>
          <a:xfrm>
            <a:off x="782519" y="2984078"/>
            <a:ext cx="95301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Wordline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782519" y="3145396"/>
            <a:ext cx="76052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US" b="1" i="1" baseline="-25000" dirty="0">
                <a:latin typeface="Cambria" panose="02040503050406030204" pitchFamily="18" charset="0"/>
              </a:rPr>
              <a:t>k-1</a:t>
            </a:r>
            <a:endParaRPr lang="en-CH" b="1" i="1" baseline="-25000" dirty="0">
              <a:latin typeface="Cambria" panose="02040503050406030204" pitchFamily="18" charset="0"/>
            </a:endParaRP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919159" y="3741072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964042" y="5249928"/>
            <a:ext cx="57900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GSL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F1526ED5-AE73-6244-8A1B-1ED4ED7B1FD2}"/>
              </a:ext>
            </a:extLst>
          </p:cNvPr>
          <p:cNvSpPr txBox="1"/>
          <p:nvPr/>
        </p:nvSpPr>
        <p:spPr>
          <a:xfrm>
            <a:off x="6968129" y="310924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4D834963-9F12-E240-AA7C-C2B62FF1A0AA}"/>
              </a:ext>
            </a:extLst>
          </p:cNvPr>
          <p:cNvSpPr txBox="1"/>
          <p:nvPr/>
        </p:nvSpPr>
        <p:spPr>
          <a:xfrm>
            <a:off x="6968129" y="22637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FB3C59E7-911B-1B49-AB09-FC8613AE6650}"/>
              </a:ext>
            </a:extLst>
          </p:cNvPr>
          <p:cNvSpPr txBox="1"/>
          <p:nvPr/>
        </p:nvSpPr>
        <p:spPr>
          <a:xfrm>
            <a:off x="6968129" y="371088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E1222E0-872D-5042-8A91-803DFD6C063C}"/>
              </a:ext>
            </a:extLst>
          </p:cNvPr>
          <p:cNvSpPr txBox="1"/>
          <p:nvPr/>
        </p:nvSpPr>
        <p:spPr>
          <a:xfrm>
            <a:off x="6968129" y="52168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0FFB06-3FDF-9D4F-85B1-B3CABAFBAF80}"/>
              </a:ext>
            </a:extLst>
          </p:cNvPr>
          <p:cNvSpPr/>
          <p:nvPr/>
        </p:nvSpPr>
        <p:spPr bwMode="auto">
          <a:xfrm>
            <a:off x="919159" y="3682706"/>
            <a:ext cx="7767642" cy="49149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7EA8A126-4C57-9C4B-8079-08E9AAEA363E}"/>
              </a:ext>
            </a:extLst>
          </p:cNvPr>
          <p:cNvSpPr txBox="1"/>
          <p:nvPr/>
        </p:nvSpPr>
        <p:spPr>
          <a:xfrm>
            <a:off x="-838200" y="3338512"/>
            <a:ext cx="28203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Target Page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18" name="Rectangle 317">
            <a:extLst>
              <a:ext uri="{FF2B5EF4-FFF2-40B4-BE49-F238E27FC236}">
                <a16:creationId xmlns:a16="http://schemas.microsoft.com/office/drawing/2014/main" id="{E8DACA39-260E-DF44-9CAB-4935525175EF}"/>
              </a:ext>
            </a:extLst>
          </p:cNvPr>
          <p:cNvSpPr/>
          <p:nvPr/>
        </p:nvSpPr>
        <p:spPr bwMode="auto">
          <a:xfrm>
            <a:off x="623584" y="1702835"/>
            <a:ext cx="8248952" cy="4316965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72C647F5-69F0-FE49-9D0D-740977A61610}"/>
              </a:ext>
            </a:extLst>
          </p:cNvPr>
          <p:cNvSpPr txBox="1"/>
          <p:nvPr/>
        </p:nvSpPr>
        <p:spPr>
          <a:xfrm>
            <a:off x="304800" y="6004694"/>
            <a:ext cx="1254865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endParaRPr lang="en-CH" b="1" baseline="-25000" dirty="0">
              <a:solidFill>
                <a:srgbClr val="0432FF"/>
              </a:solidFill>
              <a:latin typeface="Cambria" panose="02040503050406030204" pitchFamily="18" charset="0"/>
            </a:endParaRPr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03A635C4-3E0B-1E48-BC0B-17CC658B6A14}"/>
              </a:ext>
            </a:extLst>
          </p:cNvPr>
          <p:cNvGrpSpPr/>
          <p:nvPr/>
        </p:nvGrpSpPr>
        <p:grpSpPr>
          <a:xfrm rot="16200000">
            <a:off x="1893931" y="4264438"/>
            <a:ext cx="616938" cy="530566"/>
            <a:chOff x="1828800" y="2286000"/>
            <a:chExt cx="1905000" cy="1638300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A59F9430-CD04-A249-AB63-CAD884D9435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FF4B86CB-4A55-FB44-B8CC-C5FF7C95D7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4F909E77-B64A-8340-959E-05AD572B43C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DC5D0A9D-EC68-1343-B294-B8FF42199B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724D475B-A51A-8940-8E93-D6C6AD7BC8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D6EB77E0-DEC3-3049-94A8-066CE76567B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3013F96-02C9-F649-B08C-67C875F3EB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55213B13-D1BA-CF40-B248-3F85E1657280}"/>
              </a:ext>
            </a:extLst>
          </p:cNvPr>
          <p:cNvGrpSpPr/>
          <p:nvPr/>
        </p:nvGrpSpPr>
        <p:grpSpPr>
          <a:xfrm rot="16200000">
            <a:off x="3135470" y="4264438"/>
            <a:ext cx="616938" cy="530566"/>
            <a:chOff x="1828800" y="2286000"/>
            <a:chExt cx="1905000" cy="1638300"/>
          </a:xfrm>
        </p:grpSpPr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EE26CB19-7DE1-5F40-ACC9-945BF5B7140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3BA15B9-1CE4-1341-912C-815B4CB0E8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C90B5C77-250E-374F-9CBE-07A852F635D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69E13028-6CC5-4F4B-B2E7-532E5C1DCC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FDE422FF-B83C-734C-A894-3775832B9E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15D2FD35-7B8B-034F-AD70-3A751476DD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5D1494C3-A40B-0A4B-AA23-4E8F7CA485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3F204855-E926-854B-81C3-3B9B7C0BB906}"/>
              </a:ext>
            </a:extLst>
          </p:cNvPr>
          <p:cNvGrpSpPr/>
          <p:nvPr/>
        </p:nvGrpSpPr>
        <p:grpSpPr>
          <a:xfrm rot="16200000">
            <a:off x="4474197" y="4264438"/>
            <a:ext cx="616938" cy="530566"/>
            <a:chOff x="1828800" y="2286000"/>
            <a:chExt cx="1905000" cy="1638300"/>
          </a:xfrm>
        </p:grpSpPr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Straight Connector 339">
              <a:extLst>
                <a:ext uri="{FF2B5EF4-FFF2-40B4-BE49-F238E27FC236}">
                  <a16:creationId xmlns:a16="http://schemas.microsoft.com/office/drawing/2014/main" id="{E4244455-943A-5E42-8F62-CC7206AC391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id="{5E1FD364-981C-3E47-A8A0-3B3DCC53BA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B85EB2A9-392A-C145-9950-FBA47276B5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349445FA-D6AF-E849-8ED3-EE8278A1BB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27303441-4F18-2D4C-BA96-116FB5DBFF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4618E29A-E637-6B46-8B38-564520740C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522A596E-494D-9A4D-86F6-54C0FF33EB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EA1C9E99-4938-454F-AA40-5B7982F38F93}"/>
              </a:ext>
            </a:extLst>
          </p:cNvPr>
          <p:cNvGrpSpPr/>
          <p:nvPr/>
        </p:nvGrpSpPr>
        <p:grpSpPr>
          <a:xfrm rot="16200000">
            <a:off x="5664004" y="4264438"/>
            <a:ext cx="616938" cy="530566"/>
            <a:chOff x="1828800" y="2286000"/>
            <a:chExt cx="1905000" cy="1638300"/>
          </a:xfrm>
        </p:grpSpPr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4FB71B8F-5897-1D4B-A56A-7D858D5E999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id="{AF88DF5E-317F-F449-A931-4DB54FF27E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27C46E92-52CB-2146-87F6-C0D681116EE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2" name="Straight Connector 351">
              <a:extLst>
                <a:ext uri="{FF2B5EF4-FFF2-40B4-BE49-F238E27FC236}">
                  <a16:creationId xmlns:a16="http://schemas.microsoft.com/office/drawing/2014/main" id="{589885B4-FB29-1C43-862A-9716B3461D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3" name="Straight Connector 352">
              <a:extLst>
                <a:ext uri="{FF2B5EF4-FFF2-40B4-BE49-F238E27FC236}">
                  <a16:creationId xmlns:a16="http://schemas.microsoft.com/office/drawing/2014/main" id="{E8A69C72-F8EB-0848-97F6-CDE48F81B0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4D458C55-3D68-994B-85CA-968D814F2F3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98C79ED3-C18B-554D-BFAC-76C8A84869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D26C566F-B32D-8E4E-88E8-983A282EA261}"/>
              </a:ext>
            </a:extLst>
          </p:cNvPr>
          <p:cNvGrpSpPr/>
          <p:nvPr/>
        </p:nvGrpSpPr>
        <p:grpSpPr>
          <a:xfrm rot="16200000">
            <a:off x="7684719" y="4264438"/>
            <a:ext cx="616938" cy="530566"/>
            <a:chOff x="1828800" y="2286000"/>
            <a:chExt cx="1905000" cy="1638300"/>
          </a:xfrm>
        </p:grpSpPr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EBEB3E45-2F64-954F-A8EB-C7A6C72B0FD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7A85E1E2-D753-8341-A113-08E9B8C337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090BF366-BD14-5A42-AB66-5012606124D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95A261E0-7885-C14F-A35F-CF25B830B4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67F3E59A-A8A0-D04B-B043-19C52118ED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8FDA6D5E-D9F2-5F46-8BBF-0C852CAF2BD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884E736F-DFC7-AC49-BCC3-FAA9A6D3CE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4526047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750843" y="4382124"/>
            <a:ext cx="79220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k+1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430906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BED7E95B-BC65-264C-B79D-C9EBFD01693B}"/>
              </a:ext>
            </a:extLst>
          </p:cNvPr>
          <p:cNvSpPr txBox="1"/>
          <p:nvPr/>
        </p:nvSpPr>
        <p:spPr>
          <a:xfrm rot="16200000">
            <a:off x="2243977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81BA09DE-D1CB-4747-B7A9-B7250B3A7922}"/>
              </a:ext>
            </a:extLst>
          </p:cNvPr>
          <p:cNvSpPr txBox="1"/>
          <p:nvPr/>
        </p:nvSpPr>
        <p:spPr>
          <a:xfrm rot="16200000">
            <a:off x="3485516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F2E7E5F5-C5DF-DA49-B535-FBBE3B6CD4FE}"/>
              </a:ext>
            </a:extLst>
          </p:cNvPr>
          <p:cNvSpPr txBox="1"/>
          <p:nvPr/>
        </p:nvSpPr>
        <p:spPr>
          <a:xfrm rot="16200000">
            <a:off x="4824243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9E702817-83EF-7C41-8692-4B0E850E73CE}"/>
              </a:ext>
            </a:extLst>
          </p:cNvPr>
          <p:cNvSpPr txBox="1"/>
          <p:nvPr/>
        </p:nvSpPr>
        <p:spPr>
          <a:xfrm rot="16200000">
            <a:off x="6014050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D24EAB1D-79C4-9749-A862-239988FE8BC1}"/>
              </a:ext>
            </a:extLst>
          </p:cNvPr>
          <p:cNvSpPr txBox="1"/>
          <p:nvPr/>
        </p:nvSpPr>
        <p:spPr>
          <a:xfrm rot="16200000">
            <a:off x="8034765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9058E0A5-8889-9F48-86E4-4C6398372BBB}"/>
              </a:ext>
            </a:extLst>
          </p:cNvPr>
          <p:cNvSpPr txBox="1"/>
          <p:nvPr/>
        </p:nvSpPr>
        <p:spPr>
          <a:xfrm>
            <a:off x="784453" y="2054423"/>
            <a:ext cx="16110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String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4D4AE2D8-39CB-E749-8A36-51088A345C18}"/>
              </a:ext>
            </a:extLst>
          </p:cNvPr>
          <p:cNvSpPr txBox="1"/>
          <p:nvPr/>
        </p:nvSpPr>
        <p:spPr>
          <a:xfrm>
            <a:off x="593770" y="5538342"/>
            <a:ext cx="17350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Ground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47763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83505-2DAA-ED43-A184-C4D419F9B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sz="3800" dirty="0"/>
              <a:t>Modern SSD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C247EB-0F00-D348-A874-BCF1EE2FA5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AB0E41-6335-3B40-AB06-F5B4D651A9D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5EB2FE4-BC58-E94C-8039-4CDE8EEBB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251" y="964045"/>
            <a:ext cx="8610600" cy="5193723"/>
          </a:xfrm>
        </p:spPr>
        <p:txBody>
          <a:bodyPr/>
          <a:lstStyle/>
          <a:p>
            <a:r>
              <a:rPr lang="en-US" dirty="0"/>
              <a:t>A modern SSD is </a:t>
            </a:r>
            <a:r>
              <a:rPr lang="en-US" dirty="0">
                <a:solidFill>
                  <a:srgbClr val="FF0000"/>
                </a:solidFill>
              </a:rPr>
              <a:t>a complicated system</a:t>
            </a:r>
            <a:r>
              <a:rPr lang="en-US" dirty="0"/>
              <a:t> that consists of </a:t>
            </a:r>
            <a:r>
              <a:rPr lang="en-US" dirty="0">
                <a:solidFill>
                  <a:srgbClr val="FF0000"/>
                </a:solidFill>
              </a:rPr>
              <a:t>multiple cores, HW controllers, DRAM, and NAND flash memory packages</a:t>
            </a:r>
            <a:endParaRPr lang="en-US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814C80A4-3390-458A-BD31-FDD660695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0451" y="2438400"/>
            <a:ext cx="5486400" cy="3656171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4D365680-B366-4B1E-956E-AD607C0FAABC}"/>
              </a:ext>
            </a:extLst>
          </p:cNvPr>
          <p:cNvSpPr txBox="1"/>
          <p:nvPr/>
        </p:nvSpPr>
        <p:spPr>
          <a:xfrm>
            <a:off x="230053" y="6237390"/>
            <a:ext cx="69958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Samsung PM853T 960GB Enterprise SSD (from https://</a:t>
            </a:r>
            <a:r>
              <a:rPr lang="en-US" sz="800" dirty="0" err="1"/>
              <a:t>www.tweaktown.com</a:t>
            </a:r>
            <a:r>
              <a:rPr lang="en-US" sz="800" dirty="0"/>
              <a:t>/reviews/6695/samsung-pm853t-960gb-enterprise-ssd-review/</a:t>
            </a:r>
            <a:r>
              <a:rPr lang="en-US" sz="800" dirty="0" err="1"/>
              <a:t>index.html</a:t>
            </a:r>
            <a:r>
              <a:rPr lang="en-US" sz="800" dirty="0"/>
              <a:t>)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0CFC8EA-F13A-413C-82BF-BDC6496B3752}"/>
              </a:ext>
            </a:extLst>
          </p:cNvPr>
          <p:cNvGrpSpPr/>
          <p:nvPr/>
        </p:nvGrpSpPr>
        <p:grpSpPr>
          <a:xfrm>
            <a:off x="593451" y="2363471"/>
            <a:ext cx="3755751" cy="3732529"/>
            <a:chOff x="593451" y="2363471"/>
            <a:chExt cx="3755751" cy="3732529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491A664-F513-47B9-B23B-FC7049532EE5}"/>
                </a:ext>
              </a:extLst>
            </p:cNvPr>
            <p:cNvCxnSpPr>
              <a:cxnSpLocks/>
              <a:stCxn id="71" idx="3"/>
            </p:cNvCxnSpPr>
            <p:nvPr/>
          </p:nvCxnSpPr>
          <p:spPr bwMode="auto">
            <a:xfrm>
              <a:off x="2955651" y="4343400"/>
              <a:ext cx="1393551" cy="30480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sp>
          <p:nvSpPr>
            <p:cNvPr id="71" name="Rounded Rectangle 39">
              <a:extLst>
                <a:ext uri="{FF2B5EF4-FFF2-40B4-BE49-F238E27FC236}">
                  <a16:creationId xmlns:a16="http://schemas.microsoft.com/office/drawing/2014/main" id="{18D08B8E-FD92-4C2A-AD0F-6D8D8D860F69}"/>
                </a:ext>
              </a:extLst>
            </p:cNvPr>
            <p:cNvSpPr/>
            <p:nvPr/>
          </p:nvSpPr>
          <p:spPr bwMode="auto">
            <a:xfrm>
              <a:off x="593451" y="2590800"/>
              <a:ext cx="2362200" cy="3505200"/>
            </a:xfrm>
            <a:prstGeom prst="roundRect">
              <a:avLst>
                <a:gd name="adj" fmla="val 7733"/>
              </a:avLst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D88DD0B-1D42-4EE8-9742-54AE78702072}"/>
                </a:ext>
              </a:extLst>
            </p:cNvPr>
            <p:cNvGrpSpPr/>
            <p:nvPr/>
          </p:nvGrpSpPr>
          <p:grpSpPr>
            <a:xfrm>
              <a:off x="712472" y="2836450"/>
              <a:ext cx="2118399" cy="559346"/>
              <a:chOff x="859262" y="3792451"/>
              <a:chExt cx="2118399" cy="559346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39D8E74-9D15-4A5E-9D5F-6DEB557144C6}"/>
                  </a:ext>
                </a:extLst>
              </p:cNvPr>
              <p:cNvSpPr/>
              <p:nvPr/>
            </p:nvSpPr>
            <p:spPr bwMode="auto">
              <a:xfrm>
                <a:off x="859262" y="3792451"/>
                <a:ext cx="609600" cy="559346"/>
              </a:xfrm>
              <a:prstGeom prst="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Core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924B4E73-D316-43AE-8621-E2113C49D60F}"/>
                  </a:ext>
                </a:extLst>
              </p:cNvPr>
              <p:cNvSpPr/>
              <p:nvPr/>
            </p:nvSpPr>
            <p:spPr bwMode="auto">
              <a:xfrm>
                <a:off x="1613661" y="3792451"/>
                <a:ext cx="609600" cy="559346"/>
              </a:xfrm>
              <a:prstGeom prst="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Core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DBD4E182-8F10-4515-A7C4-699BA983906A}"/>
                  </a:ext>
                </a:extLst>
              </p:cNvPr>
              <p:cNvSpPr/>
              <p:nvPr/>
            </p:nvSpPr>
            <p:spPr bwMode="auto">
              <a:xfrm>
                <a:off x="2368061" y="3792451"/>
                <a:ext cx="609600" cy="559346"/>
              </a:xfrm>
              <a:prstGeom prst="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Core</a:t>
                </a:r>
              </a:p>
            </p:txBody>
          </p: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B0835A6-DB28-47BC-99DC-590C3BFD4BFD}"/>
                </a:ext>
              </a:extLst>
            </p:cNvPr>
            <p:cNvSpPr/>
            <p:nvPr/>
          </p:nvSpPr>
          <p:spPr bwMode="auto">
            <a:xfrm>
              <a:off x="1108350" y="3555270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F577084-D0B0-4EDA-97E1-75E5B0D57027}"/>
                </a:ext>
              </a:extLst>
            </p:cNvPr>
            <p:cNvSpPr/>
            <p:nvPr/>
          </p:nvSpPr>
          <p:spPr bwMode="auto">
            <a:xfrm>
              <a:off x="1156981" y="3618418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18450D4-656D-4F54-AC16-35FA6F0F862D}"/>
                </a:ext>
              </a:extLst>
            </p:cNvPr>
            <p:cNvSpPr/>
            <p:nvPr/>
          </p:nvSpPr>
          <p:spPr bwMode="auto">
            <a:xfrm>
              <a:off x="1212070" y="3688668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802C22C-ED60-43EB-9FE8-99DDF168208E}"/>
                </a:ext>
              </a:extLst>
            </p:cNvPr>
            <p:cNvSpPr/>
            <p:nvPr/>
          </p:nvSpPr>
          <p:spPr bwMode="auto">
            <a:xfrm>
              <a:off x="1267159" y="3757626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7" name="Rounded Rectangle 55">
              <a:extLst>
                <a:ext uri="{FF2B5EF4-FFF2-40B4-BE49-F238E27FC236}">
                  <a16:creationId xmlns:a16="http://schemas.microsoft.com/office/drawing/2014/main" id="{FD563C00-6B00-48E8-8BD0-5770E5852311}"/>
                </a:ext>
              </a:extLst>
            </p:cNvPr>
            <p:cNvSpPr/>
            <p:nvPr/>
          </p:nvSpPr>
          <p:spPr bwMode="auto">
            <a:xfrm>
              <a:off x="700823" y="4497080"/>
              <a:ext cx="2147455" cy="1508288"/>
            </a:xfrm>
            <a:prstGeom prst="roundRect">
              <a:avLst>
                <a:gd name="adj" fmla="val 7733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4D05BAC-3BBD-4CA7-A1D1-DA3E44758F12}"/>
                </a:ext>
              </a:extLst>
            </p:cNvPr>
            <p:cNvSpPr/>
            <p:nvPr/>
          </p:nvSpPr>
          <p:spPr bwMode="auto">
            <a:xfrm>
              <a:off x="760442" y="4598785"/>
              <a:ext cx="2022459" cy="361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1" dirty="0">
                  <a:latin typeface="Cambria" panose="02040503050406030204" pitchFamily="18" charset="0"/>
                </a:rPr>
                <a:t>Request Handler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E215974-6914-4B69-9C90-555F72C6A2B6}"/>
                </a:ext>
              </a:extLst>
            </p:cNvPr>
            <p:cNvSpPr/>
            <p:nvPr/>
          </p:nvSpPr>
          <p:spPr bwMode="auto">
            <a:xfrm>
              <a:off x="760442" y="5070514"/>
              <a:ext cx="2022459" cy="361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ECC/Randomizer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23BC6AE-5BE8-41C0-B9B0-427DC3A9072E}"/>
                </a:ext>
              </a:extLst>
            </p:cNvPr>
            <p:cNvSpPr/>
            <p:nvPr/>
          </p:nvSpPr>
          <p:spPr bwMode="auto">
            <a:xfrm>
              <a:off x="760442" y="5540072"/>
              <a:ext cx="2022459" cy="361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Encryption Engine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81" name="Rounded Rectangle 37">
              <a:extLst>
                <a:ext uri="{FF2B5EF4-FFF2-40B4-BE49-F238E27FC236}">
                  <a16:creationId xmlns:a16="http://schemas.microsoft.com/office/drawing/2014/main" id="{4E4ABDE1-04D9-496F-B607-56FC201A69C0}"/>
                </a:ext>
              </a:extLst>
            </p:cNvPr>
            <p:cNvSpPr/>
            <p:nvPr/>
          </p:nvSpPr>
          <p:spPr bwMode="auto">
            <a:xfrm>
              <a:off x="765669" y="2363471"/>
              <a:ext cx="2012003" cy="393357"/>
            </a:xfrm>
            <a:prstGeom prst="roundRect">
              <a:avLst/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SSD Controller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63121504-84A2-4AD9-8807-270F6538644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60442" y="4343400"/>
              <a:ext cx="506718" cy="1757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75AA713-E5CF-45A8-9665-05D36CC0C0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45524" y="4354080"/>
              <a:ext cx="332148" cy="15031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BBC62E3-C6B0-4704-A88A-68F0D407000F}"/>
              </a:ext>
            </a:extLst>
          </p:cNvPr>
          <p:cNvGrpSpPr/>
          <p:nvPr/>
        </p:nvGrpSpPr>
        <p:grpSpPr>
          <a:xfrm>
            <a:off x="5771184" y="2122789"/>
            <a:ext cx="2209800" cy="2449211"/>
            <a:chOff x="5771184" y="2122789"/>
            <a:chExt cx="2209800" cy="2449211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428E501-064D-4C67-B22C-0F0327605D49}"/>
                </a:ext>
              </a:extLst>
            </p:cNvPr>
            <p:cNvCxnSpPr>
              <a:cxnSpLocks/>
              <a:stCxn id="92" idx="2"/>
            </p:cNvCxnSpPr>
            <p:nvPr/>
          </p:nvCxnSpPr>
          <p:spPr bwMode="auto">
            <a:xfrm flipH="1">
              <a:off x="5895010" y="2895600"/>
              <a:ext cx="882176" cy="360506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86F7E86-FC3C-4025-AFCF-83D6377C55A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705600" y="2911042"/>
              <a:ext cx="71438" cy="377915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C1B3191-8EBF-4288-8D46-BAFED1E83215}"/>
                </a:ext>
              </a:extLst>
            </p:cNvPr>
            <p:cNvCxnSpPr>
              <a:cxnSpLocks/>
              <a:stCxn id="92" idx="2"/>
            </p:cNvCxnSpPr>
            <p:nvPr/>
          </p:nvCxnSpPr>
          <p:spPr bwMode="auto">
            <a:xfrm flipH="1">
              <a:off x="5816950" y="2895600"/>
              <a:ext cx="960236" cy="167640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786D61FA-758A-4FC0-89B9-204EDC762BDA}"/>
                </a:ext>
              </a:extLst>
            </p:cNvPr>
            <p:cNvCxnSpPr>
              <a:cxnSpLocks/>
              <a:stCxn id="92" idx="2"/>
            </p:cNvCxnSpPr>
            <p:nvPr/>
          </p:nvCxnSpPr>
          <p:spPr bwMode="auto">
            <a:xfrm flipH="1">
              <a:off x="6770564" y="2895600"/>
              <a:ext cx="6622" cy="145167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sp>
          <p:nvSpPr>
            <p:cNvPr id="92" name="Rounded Rectangle 30">
              <a:extLst>
                <a:ext uri="{FF2B5EF4-FFF2-40B4-BE49-F238E27FC236}">
                  <a16:creationId xmlns:a16="http://schemas.microsoft.com/office/drawing/2014/main" id="{D27B13F2-F778-463E-AFE5-A4FA045DB30B}"/>
                </a:ext>
              </a:extLst>
            </p:cNvPr>
            <p:cNvSpPr/>
            <p:nvPr/>
          </p:nvSpPr>
          <p:spPr bwMode="auto">
            <a:xfrm>
              <a:off x="5771184" y="2502243"/>
              <a:ext cx="2012003" cy="393357"/>
            </a:xfrm>
            <a:prstGeom prst="roundRect">
              <a:avLst/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 Packages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4B35301-CC68-416C-A0EA-EF06123990FB}"/>
                </a:ext>
              </a:extLst>
            </p:cNvPr>
            <p:cNvSpPr txBox="1"/>
            <p:nvPr/>
          </p:nvSpPr>
          <p:spPr>
            <a:xfrm>
              <a:off x="5771184" y="2122789"/>
              <a:ext cx="22098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8×128 GB = 1 TB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024B815-9B56-4E86-95AD-B46342D4636A}"/>
              </a:ext>
            </a:extLst>
          </p:cNvPr>
          <p:cNvGrpSpPr/>
          <p:nvPr/>
        </p:nvGrpSpPr>
        <p:grpSpPr>
          <a:xfrm>
            <a:off x="2936131" y="2122789"/>
            <a:ext cx="2430780" cy="1611011"/>
            <a:chOff x="2936131" y="2122789"/>
            <a:chExt cx="2430780" cy="1611011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713C072-33A8-4AA9-9ADE-5E00E047752A}"/>
                </a:ext>
              </a:extLst>
            </p:cNvPr>
            <p:cNvCxnSpPr>
              <a:cxnSpLocks/>
              <a:stCxn id="96" idx="2"/>
            </p:cNvCxnSpPr>
            <p:nvPr/>
          </p:nvCxnSpPr>
          <p:spPr bwMode="auto">
            <a:xfrm>
              <a:off x="4277428" y="2895600"/>
              <a:ext cx="199359" cy="83820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sp>
          <p:nvSpPr>
            <p:cNvPr id="96" name="Rounded Rectangle 2">
              <a:extLst>
                <a:ext uri="{FF2B5EF4-FFF2-40B4-BE49-F238E27FC236}">
                  <a16:creationId xmlns:a16="http://schemas.microsoft.com/office/drawing/2014/main" id="{BD1D7A08-BDFD-41FA-98A8-3FDA20BA937E}"/>
                </a:ext>
              </a:extLst>
            </p:cNvPr>
            <p:cNvSpPr/>
            <p:nvPr/>
          </p:nvSpPr>
          <p:spPr bwMode="auto">
            <a:xfrm>
              <a:off x="3271426" y="2502243"/>
              <a:ext cx="2012003" cy="39335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LPDDR DRAM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82E930E-E41E-4D11-8E99-65C04C9E2C24}"/>
                </a:ext>
              </a:extLst>
            </p:cNvPr>
            <p:cNvSpPr txBox="1"/>
            <p:nvPr/>
          </p:nvSpPr>
          <p:spPr>
            <a:xfrm>
              <a:off x="2936131" y="2122789"/>
              <a:ext cx="243078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0.001×1,024 = 1 GB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0004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F4856D-C104-AB49-8B84-9ABE9319A2D8}"/>
              </a:ext>
            </a:extLst>
          </p:cNvPr>
          <p:cNvGrpSpPr/>
          <p:nvPr/>
        </p:nvGrpSpPr>
        <p:grpSpPr>
          <a:xfrm rot="16200000">
            <a:off x="1893931" y="2209411"/>
            <a:ext cx="616938" cy="530566"/>
            <a:chOff x="1828800" y="2286000"/>
            <a:chExt cx="1905000" cy="163830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D5F09E4-4343-F746-8901-F6A54B591C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F2F7F47-06AA-8C49-A602-ED3C60238C2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B76D198-5C95-784F-9FE1-18BB711565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A5BAF3B-A6CB-4746-B826-1141C8017F4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FFE635-2895-A841-B7EB-3455CF64D5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6217726-C9F7-0F4F-AAA5-274254B448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5E549F-73AF-9946-BD33-70052E7FBA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A11D8A2-7F47-7642-8050-41CD612FDAFB}"/>
              </a:ext>
            </a:extLst>
          </p:cNvPr>
          <p:cNvGrpSpPr/>
          <p:nvPr/>
        </p:nvGrpSpPr>
        <p:grpSpPr>
          <a:xfrm rot="16200000">
            <a:off x="1893931" y="3067546"/>
            <a:ext cx="616938" cy="530566"/>
            <a:chOff x="1828800" y="2286000"/>
            <a:chExt cx="1905000" cy="163830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E7E3B3A-476B-844D-8D4C-15729EF650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097403F-5404-774A-9577-6199E0DD3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5D633C9-5C91-B340-BC31-6F1E944610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29D6C12-9815-CB47-999C-5A80AFE0359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C246ECC-E4F4-3D4B-ADFB-FD91B0A3D75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1496EB4-813D-F143-B4A9-CACA557A87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167EDF-CD30-9749-9606-4EB0EED103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1F8427F-D587-4E4A-AA24-6FBFE87C20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E821DB8-4E77-124D-9CF8-914435FAF518}"/>
              </a:ext>
            </a:extLst>
          </p:cNvPr>
          <p:cNvGrpSpPr/>
          <p:nvPr/>
        </p:nvGrpSpPr>
        <p:grpSpPr>
          <a:xfrm rot="16200000">
            <a:off x="1893931" y="3666250"/>
            <a:ext cx="616938" cy="530566"/>
            <a:chOff x="1828800" y="2286000"/>
            <a:chExt cx="1905000" cy="163830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7553A75-2955-4B43-BD7A-005DD06F1C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C2B1DEE-3E32-2F4E-8F99-75D7C32EE4B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3C456BA-6896-C947-8122-0503DBB9CA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E8CA02C-84D8-C546-A979-EF741E568D2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90C186F-4FBB-A944-92C2-E4B0EB5C68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062B15F-9CF5-5A46-B41D-4C2274BD47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9DEE7D7-3083-204C-9509-C38EB956186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2B1B6DE-7181-564A-93D5-B054B2A440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9FA9837-BE66-6A47-99EC-9AAE3BF1550C}"/>
              </a:ext>
            </a:extLst>
          </p:cNvPr>
          <p:cNvGrpSpPr/>
          <p:nvPr/>
        </p:nvGrpSpPr>
        <p:grpSpPr>
          <a:xfrm rot="16200000">
            <a:off x="1820672" y="5253725"/>
            <a:ext cx="763456" cy="530566"/>
            <a:chOff x="1376378" y="2286000"/>
            <a:chExt cx="2357422" cy="163830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4057CEE-D372-6B4C-BE5E-5D5C0237A4D6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A2B5749-6DA0-B140-9755-6DA060C3A3B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0014105-F9D2-0C4E-9C9D-0823642D6B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145B9EE7-7FA9-0047-BAC3-29D2E69C7CF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75550BB-CC19-5D4B-B5FB-963A3030B2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45E92C-78DD-F542-A011-BF88863C1B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BDA0F39-DFDE-2F42-921A-C3A138195AB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64931C4-4544-3644-BEF5-3D8D8C4BEE00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685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4E1B439-B535-424B-BC7C-DBECAEC5CB99}"/>
              </a:ext>
            </a:extLst>
          </p:cNvPr>
          <p:cNvSpPr txBox="1"/>
          <p:nvPr/>
        </p:nvSpPr>
        <p:spPr>
          <a:xfrm rot="16200000">
            <a:off x="2243976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63B1348-F476-2345-93EB-F69521059C47}"/>
              </a:ext>
            </a:extLst>
          </p:cNvPr>
          <p:cNvGrpSpPr/>
          <p:nvPr/>
        </p:nvGrpSpPr>
        <p:grpSpPr>
          <a:xfrm rot="16200000">
            <a:off x="3135470" y="2209411"/>
            <a:ext cx="616938" cy="530566"/>
            <a:chOff x="1828800" y="2286000"/>
            <a:chExt cx="1905000" cy="1638300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455F4B1A-81D4-9346-9F46-DB60BBBDF6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9A62357-4CDE-EE48-A146-EC66E4EA455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912081BD-6A95-944E-9031-A07A64C582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C01CB77-FFAC-DC4F-9846-62FA92071D6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F80EED5-73A3-7E4B-BB23-ACC16C1B75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99385877-6203-C145-BAAE-3978B6637B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06C39C15-42EA-4F4B-B375-4234D91BC0E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6D621BF-BEF6-7948-8CF0-CCA7B70078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67C1B34-1B0F-1B4D-979D-B61C9C0C4166}"/>
              </a:ext>
            </a:extLst>
          </p:cNvPr>
          <p:cNvGrpSpPr/>
          <p:nvPr/>
        </p:nvGrpSpPr>
        <p:grpSpPr>
          <a:xfrm rot="16200000">
            <a:off x="3135470" y="3067546"/>
            <a:ext cx="616938" cy="530566"/>
            <a:chOff x="1828800" y="2286000"/>
            <a:chExt cx="1905000" cy="1638300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999C08F-6E52-294B-B7F2-009D89047DD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7576091D-4EF2-AE42-9CD8-CD1546B0586C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7C52DDC2-23DF-D443-AF66-C8C461ED36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502891D-E9A8-7B4E-9002-BEDDA24DA25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275D103D-9B85-BC48-B1CC-21C0A18F4B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4F3DCBEF-BEF6-5B45-86A1-AEA14CBBAA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1F603203-C781-5041-A185-B1105E3A736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4A48EF71-3F2C-E747-A8AE-5189DF49EEF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C3C2A7-0E13-3341-B97B-3AB5BFA33856}"/>
              </a:ext>
            </a:extLst>
          </p:cNvPr>
          <p:cNvGrpSpPr/>
          <p:nvPr/>
        </p:nvGrpSpPr>
        <p:grpSpPr>
          <a:xfrm rot="16200000">
            <a:off x="3135470" y="3666250"/>
            <a:ext cx="616938" cy="530566"/>
            <a:chOff x="1828800" y="2286000"/>
            <a:chExt cx="1905000" cy="1638300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4AD29DB-87B7-BF40-8295-77CF1289BB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643243A-8970-8746-8085-AEFA2AB8AAE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6421A0F-3D5E-F541-830D-E9AFE414C2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9F02FE8-EC57-6540-AF6A-AFDC15292E6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320CC31-A54A-864E-8B5C-8F0EAD1F1F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07E8EA27-A9D9-5347-ACEF-62F027AB4B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BE1085AA-F664-E045-AF26-B9FC9C7A81C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36BDA1D5-2BA0-1B44-960A-07BC8D9DC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5D0F1D3-DF7D-184B-8137-25B45C999CC3}"/>
              </a:ext>
            </a:extLst>
          </p:cNvPr>
          <p:cNvGrpSpPr/>
          <p:nvPr/>
        </p:nvGrpSpPr>
        <p:grpSpPr>
          <a:xfrm rot="16200000">
            <a:off x="3062211" y="5253725"/>
            <a:ext cx="763456" cy="530566"/>
            <a:chOff x="1376378" y="2286000"/>
            <a:chExt cx="2357422" cy="1638301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604BF0F-3D1D-7F47-9EDE-622DDDCC02F2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23F27CE-8AB1-7D4F-820B-57F71E515B1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E2C9819-8C75-0C4D-BD09-9E3CDD00E4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58C1BD8-014B-BB4A-A465-F586E080B92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A8054829-4888-5F4A-9ACF-9BCA5B8FE5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145BA84-450C-9142-A658-DEAF39A9A1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E537772-9EF5-3049-9282-3182BF16CD8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EA291F7D-1D8F-7946-871A-BD852F89C4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36131B2-CF1D-DA4A-9DE8-300C999092A0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9224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F8486792-01A1-3D4F-AD60-7A0833C06F39}"/>
              </a:ext>
            </a:extLst>
          </p:cNvPr>
          <p:cNvSpPr txBox="1"/>
          <p:nvPr/>
        </p:nvSpPr>
        <p:spPr>
          <a:xfrm rot="16200000">
            <a:off x="3485515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B22DEA32-AE13-414D-97D3-188DEBA931F7}"/>
              </a:ext>
            </a:extLst>
          </p:cNvPr>
          <p:cNvGrpSpPr/>
          <p:nvPr/>
        </p:nvGrpSpPr>
        <p:grpSpPr>
          <a:xfrm rot="16200000">
            <a:off x="4474197" y="2209411"/>
            <a:ext cx="616938" cy="530566"/>
            <a:chOff x="1828800" y="2286000"/>
            <a:chExt cx="1905000" cy="1638300"/>
          </a:xfrm>
        </p:grpSpPr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190E41E9-48A1-5B4D-94F1-521EA85CF9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63DCF48B-FEAC-9A44-9167-19BECF88797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C9931543-2817-CD48-BD99-A1E75C0B15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F053649F-B16F-2347-870B-625BD8F3347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FEE09E8D-F641-3042-8AF2-0BA4F65D51A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DE42362C-032B-914E-BFE7-22C7635D0C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C4A455BD-4BD1-E243-AB0B-4AA9AA2276B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1F53FD00-49D0-4E4E-87D8-27B854A298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96AD7448-57D0-7A4D-B310-6B3639E636C7}"/>
              </a:ext>
            </a:extLst>
          </p:cNvPr>
          <p:cNvGrpSpPr/>
          <p:nvPr/>
        </p:nvGrpSpPr>
        <p:grpSpPr>
          <a:xfrm rot="16200000">
            <a:off x="4474197" y="3067546"/>
            <a:ext cx="616938" cy="530566"/>
            <a:chOff x="1828800" y="2286000"/>
            <a:chExt cx="1905000" cy="1638300"/>
          </a:xfrm>
        </p:grpSpPr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2B72D286-A3F7-5845-9B6B-9AE9F1B640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81B1E0E8-F325-CC43-BB87-A5328CC5D2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B9F864C1-927E-214F-B91E-42E8BD72E3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BA502D84-C25E-574C-9345-F3A09406596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7BF27EE8-5298-674C-B12D-EBCB631BF6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56B32F79-8EFC-5349-915F-0230A09EEE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231BBAD9-2351-7E4D-80E7-39D7013395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0EC7D569-74C8-FE4B-A1D0-E4B7494B98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6B8E4135-E26F-BF4C-A09C-C0D24DF00AB6}"/>
              </a:ext>
            </a:extLst>
          </p:cNvPr>
          <p:cNvGrpSpPr/>
          <p:nvPr/>
        </p:nvGrpSpPr>
        <p:grpSpPr>
          <a:xfrm rot="16200000">
            <a:off x="4474197" y="3666250"/>
            <a:ext cx="616938" cy="530566"/>
            <a:chOff x="1828800" y="2286000"/>
            <a:chExt cx="1905000" cy="1638300"/>
          </a:xfrm>
        </p:grpSpPr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AB894C7B-C3AD-3548-8A65-8C8F482086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95B523E6-3591-384B-8B08-F70AA21049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DED9BD1-D513-E441-A002-E4C57992FD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B9DA34BA-D532-1344-BA82-C9E5D8D7A49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C3909554-24DF-A84C-A746-6CF216E68D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AD3B719-BE1A-7D46-989F-F4B0F9284C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1A37189A-E833-C14D-B383-EBB695A0806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CA437102-EB56-5F4C-852C-BA1BDEF6AA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81F41082-5302-5D4C-A093-B9C301F5BAEE}"/>
              </a:ext>
            </a:extLst>
          </p:cNvPr>
          <p:cNvGrpSpPr/>
          <p:nvPr/>
        </p:nvGrpSpPr>
        <p:grpSpPr>
          <a:xfrm rot="16200000">
            <a:off x="4400938" y="5253725"/>
            <a:ext cx="763456" cy="530566"/>
            <a:chOff x="1376378" y="2286000"/>
            <a:chExt cx="2357422" cy="1638301"/>
          </a:xfrm>
        </p:grpSpPr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412EB540-11AC-064F-A21B-B9F0C491A715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4BA6244-2C00-1F4A-B4A3-85BDB18A312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B2449851-72FF-CF4D-8171-85BE629355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F04F9787-9B3A-EB48-AA1F-56642F1A5D0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29B6C74C-FAFF-744E-9AA1-B21EBDF170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ADA581F7-39DB-F542-9578-C84560080B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80F473A3-A1DA-C343-BD35-CE16E8DA44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9A48E6CC-54DD-4149-8EAF-C6C323FCB4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CB7BB0D-DCCE-2546-8391-D85ADE2080A1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951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00C61AFD-C845-1E4A-8535-623B7307DF4B}"/>
              </a:ext>
            </a:extLst>
          </p:cNvPr>
          <p:cNvSpPr txBox="1"/>
          <p:nvPr/>
        </p:nvSpPr>
        <p:spPr>
          <a:xfrm rot="16200000">
            <a:off x="4824242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79E00786-B68A-E646-AA10-F1E95F744E02}"/>
              </a:ext>
            </a:extLst>
          </p:cNvPr>
          <p:cNvGrpSpPr/>
          <p:nvPr/>
        </p:nvGrpSpPr>
        <p:grpSpPr>
          <a:xfrm rot="16200000">
            <a:off x="5664004" y="2209411"/>
            <a:ext cx="616938" cy="530566"/>
            <a:chOff x="1828800" y="2286000"/>
            <a:chExt cx="1905000" cy="1638300"/>
          </a:xfrm>
        </p:grpSpPr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39D6318F-900E-E04B-840E-1018808575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E9935DA8-13F8-074D-A9F6-B17EDEBE70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>
              <a:extLst>
                <a:ext uri="{FF2B5EF4-FFF2-40B4-BE49-F238E27FC236}">
                  <a16:creationId xmlns:a16="http://schemas.microsoft.com/office/drawing/2014/main" id="{00D7726A-CCED-FB4C-A534-BF5FEBE9B1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5DACB8FD-43F0-8840-8653-4D70801E832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FA30DE43-B82F-A947-8F0C-48913D1C5F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2CC3A56C-451A-AF48-9AAC-B3B192B48A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696720E7-08A2-C145-9EF4-98D95732D63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4D4BD7FE-15E3-EB47-AE18-CFDFE6CA07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95C3544D-C38C-F44A-A4BB-B9A088AD0BE9}"/>
              </a:ext>
            </a:extLst>
          </p:cNvPr>
          <p:cNvGrpSpPr/>
          <p:nvPr/>
        </p:nvGrpSpPr>
        <p:grpSpPr>
          <a:xfrm rot="16200000">
            <a:off x="5664004" y="3067546"/>
            <a:ext cx="616938" cy="530566"/>
            <a:chOff x="1828800" y="2286000"/>
            <a:chExt cx="1905000" cy="1638300"/>
          </a:xfrm>
        </p:grpSpPr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4DDF5668-C813-A144-934D-88B40E9F30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FB661139-58E2-B04C-80DE-06C95F99768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5B8A4F27-5984-1340-AF65-9F46F191A1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AB778260-54CB-B943-B2E6-915A0B70BBB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8A7A5EDE-4F91-2044-AB3B-3D53248462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878BE4AB-E574-8049-BFFA-421591679BC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8E7486C0-D221-7041-9D00-E6D22CFFC5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E8E3D9D5-071D-6740-9F0F-EE4246A912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52A3B8E5-838E-6E4D-8B75-4A6523BAB61D}"/>
              </a:ext>
            </a:extLst>
          </p:cNvPr>
          <p:cNvGrpSpPr/>
          <p:nvPr/>
        </p:nvGrpSpPr>
        <p:grpSpPr>
          <a:xfrm rot="16200000">
            <a:off x="5664004" y="3666250"/>
            <a:ext cx="616938" cy="530566"/>
            <a:chOff x="1828800" y="2286000"/>
            <a:chExt cx="1905000" cy="1638300"/>
          </a:xfrm>
        </p:grpSpPr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DBD41FD3-2D3C-CC4F-B55C-8410C187F0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6B8D0865-46F1-E646-A379-87DA53BAF15E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DA33DCF3-D93E-9D46-AFCC-F8E34A1AA7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30D49783-5E06-444D-AB4A-2033ACA3A21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3730A003-EDE9-0442-A453-3FFDDCC98B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E35B1933-EF82-0646-81D2-BCDB6A07E2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9A512644-E907-C94D-9AAE-B9C50AB88BE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F7C25E19-45A3-DB48-9B0C-8FE533E113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CE453C40-295D-CC43-BE33-ABF6EEE28449}"/>
              </a:ext>
            </a:extLst>
          </p:cNvPr>
          <p:cNvGrpSpPr/>
          <p:nvPr/>
        </p:nvGrpSpPr>
        <p:grpSpPr>
          <a:xfrm rot="16200000">
            <a:off x="5590745" y="5253725"/>
            <a:ext cx="763456" cy="530566"/>
            <a:chOff x="1376378" y="2286000"/>
            <a:chExt cx="2357422" cy="1638301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8346E030-5166-DD4C-A0F6-B4CA9500D743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812A3EE-2FE0-8F46-A904-A1E2F620EF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67149C5-EF50-354B-AEE0-8BEE183A1F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F86E44FE-A508-8F4D-87B3-C5E88085BAD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2507FBA5-F90E-B440-A43D-2FDDF8BA50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40324183-D21B-0B48-BA15-03C857A48F0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94FAFE48-C01C-7A47-ADDF-58D24BEAC0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367A4922-3290-1F4D-AE67-00B128F6E1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9C267BC-66B1-4C49-8F66-37AFC77B18C9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758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8" name="TextBox 227">
            <a:extLst>
              <a:ext uri="{FF2B5EF4-FFF2-40B4-BE49-F238E27FC236}">
                <a16:creationId xmlns:a16="http://schemas.microsoft.com/office/drawing/2014/main" id="{3B87700F-8199-384E-B17E-D0A4411AF90B}"/>
              </a:ext>
            </a:extLst>
          </p:cNvPr>
          <p:cNvSpPr txBox="1"/>
          <p:nvPr/>
        </p:nvSpPr>
        <p:spPr>
          <a:xfrm rot="16200000">
            <a:off x="6014049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1EE510-8529-194F-B21B-7C0F937661FF}"/>
              </a:ext>
            </a:extLst>
          </p:cNvPr>
          <p:cNvGrpSpPr/>
          <p:nvPr/>
        </p:nvGrpSpPr>
        <p:grpSpPr>
          <a:xfrm>
            <a:off x="2754197" y="1764874"/>
            <a:ext cx="5790788" cy="4553373"/>
            <a:chOff x="2263661" y="1764874"/>
            <a:chExt cx="5790788" cy="403860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F61C75D-BB6C-D642-9F47-DABD49DB0F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3661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52FDCD-810C-1B44-8BEA-7A12829BC5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05200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BFE75CB-4583-3543-8B59-4FFACF6B5E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43927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68FB6451-F9C0-EF4B-AFBA-C70699C407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33734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BB2E4A26-E2DB-9E44-B7E7-833DF7EB7E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54449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72E65D1C-5219-124F-B5F6-BF1FB8E09AEB}"/>
              </a:ext>
            </a:extLst>
          </p:cNvPr>
          <p:cNvGrpSpPr/>
          <p:nvPr/>
        </p:nvGrpSpPr>
        <p:grpSpPr>
          <a:xfrm rot="16200000">
            <a:off x="7684719" y="2209411"/>
            <a:ext cx="616938" cy="530566"/>
            <a:chOff x="1828800" y="2286000"/>
            <a:chExt cx="1905000" cy="1638300"/>
          </a:xfrm>
        </p:grpSpPr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65114C04-02A7-B240-B53E-D4CDDBCD18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3393955C-CF05-4E46-926E-D4F3834BEA7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2FAFEAA7-4322-9E4C-9810-BC53FD255E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3C30B79A-5B27-8D48-8C4E-8CE5BBA1B98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Straight Connector 297">
              <a:extLst>
                <a:ext uri="{FF2B5EF4-FFF2-40B4-BE49-F238E27FC236}">
                  <a16:creationId xmlns:a16="http://schemas.microsoft.com/office/drawing/2014/main" id="{2FEE3987-21BC-E349-AD28-4E6AD44B7D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Straight Connector 298">
              <a:extLst>
                <a:ext uri="{FF2B5EF4-FFF2-40B4-BE49-F238E27FC236}">
                  <a16:creationId xmlns:a16="http://schemas.microsoft.com/office/drawing/2014/main" id="{B008411B-CAB1-8E45-9420-133762543B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97A8EF2F-999B-984F-BE43-7397A7130C9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01" name="Straight Connector 300">
              <a:extLst>
                <a:ext uri="{FF2B5EF4-FFF2-40B4-BE49-F238E27FC236}">
                  <a16:creationId xmlns:a16="http://schemas.microsoft.com/office/drawing/2014/main" id="{4AB474F7-7A6C-F94D-892C-F2B0B9A288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D03DAF0A-A81E-2643-90C8-B3500680C8A7}"/>
              </a:ext>
            </a:extLst>
          </p:cNvPr>
          <p:cNvGrpSpPr/>
          <p:nvPr/>
        </p:nvGrpSpPr>
        <p:grpSpPr>
          <a:xfrm rot="16200000">
            <a:off x="7684719" y="3067546"/>
            <a:ext cx="616938" cy="530566"/>
            <a:chOff x="1828800" y="2286000"/>
            <a:chExt cx="1905000" cy="1638300"/>
          </a:xfrm>
        </p:grpSpPr>
        <p:cxnSp>
          <p:nvCxnSpPr>
            <p:cNvPr id="286" name="Straight Connector 285">
              <a:extLst>
                <a:ext uri="{FF2B5EF4-FFF2-40B4-BE49-F238E27FC236}">
                  <a16:creationId xmlns:a16="http://schemas.microsoft.com/office/drawing/2014/main" id="{A1E52F11-749C-614D-B196-0F8CE76DD5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>
              <a:extLst>
                <a:ext uri="{FF2B5EF4-FFF2-40B4-BE49-F238E27FC236}">
                  <a16:creationId xmlns:a16="http://schemas.microsoft.com/office/drawing/2014/main" id="{A697CFB9-3E88-1648-9676-8EA93ACF5C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57070557-C5B2-C749-A4B1-B56917F0209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D480D331-2895-E249-931C-270DFBF8E2A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16234335-9F10-0D4F-9CC9-FA3D752489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Straight Connector 290">
              <a:extLst>
                <a:ext uri="{FF2B5EF4-FFF2-40B4-BE49-F238E27FC236}">
                  <a16:creationId xmlns:a16="http://schemas.microsoft.com/office/drawing/2014/main" id="{2150C641-92F1-1248-A40E-282FB67677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>
              <a:extLst>
                <a:ext uri="{FF2B5EF4-FFF2-40B4-BE49-F238E27FC236}">
                  <a16:creationId xmlns:a16="http://schemas.microsoft.com/office/drawing/2014/main" id="{4505BBE8-25F4-2849-A66B-3926277E95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F6AE0EF0-4788-0E46-B01B-2DCF03CDCE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E21E1A7D-D99A-7148-BF25-E242458D1285}"/>
              </a:ext>
            </a:extLst>
          </p:cNvPr>
          <p:cNvGrpSpPr/>
          <p:nvPr/>
        </p:nvGrpSpPr>
        <p:grpSpPr>
          <a:xfrm rot="16200000">
            <a:off x="7684719" y="3666250"/>
            <a:ext cx="616938" cy="530566"/>
            <a:chOff x="1828800" y="2286000"/>
            <a:chExt cx="1905000" cy="1638300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D16AA270-CA64-7D48-80D7-FA2A718615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30F4BA7D-9B91-1742-B175-6DA57F4129B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040BEC03-6D65-234D-9E88-9F720EEB3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1" name="Straight Connector 280">
              <a:extLst>
                <a:ext uri="{FF2B5EF4-FFF2-40B4-BE49-F238E27FC236}">
                  <a16:creationId xmlns:a16="http://schemas.microsoft.com/office/drawing/2014/main" id="{887B1230-22CA-724E-814C-1C2CC2C4040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2" name="Straight Connector 281">
              <a:extLst>
                <a:ext uri="{FF2B5EF4-FFF2-40B4-BE49-F238E27FC236}">
                  <a16:creationId xmlns:a16="http://schemas.microsoft.com/office/drawing/2014/main" id="{E84F2133-1DE8-F349-925C-C077201403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>
              <a:extLst>
                <a:ext uri="{FF2B5EF4-FFF2-40B4-BE49-F238E27FC236}">
                  <a16:creationId xmlns:a16="http://schemas.microsoft.com/office/drawing/2014/main" id="{281E72DA-9630-884C-A6CF-EE4B7115E9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Straight Connector 283">
              <a:extLst>
                <a:ext uri="{FF2B5EF4-FFF2-40B4-BE49-F238E27FC236}">
                  <a16:creationId xmlns:a16="http://schemas.microsoft.com/office/drawing/2014/main" id="{B79D0E2D-B80B-E84F-A7D3-57EB45130D3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85" name="Straight Connector 284">
              <a:extLst>
                <a:ext uri="{FF2B5EF4-FFF2-40B4-BE49-F238E27FC236}">
                  <a16:creationId xmlns:a16="http://schemas.microsoft.com/office/drawing/2014/main" id="{FB4720E0-DBA5-8C40-9541-90CA67C0D8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B4A49A9B-3575-E74B-952C-C8AA722D5774}"/>
              </a:ext>
            </a:extLst>
          </p:cNvPr>
          <p:cNvGrpSpPr/>
          <p:nvPr/>
        </p:nvGrpSpPr>
        <p:grpSpPr>
          <a:xfrm rot="16200000">
            <a:off x="7611460" y="5253725"/>
            <a:ext cx="763456" cy="530566"/>
            <a:chOff x="1376378" y="2286000"/>
            <a:chExt cx="2357422" cy="1638301"/>
          </a:xfrm>
        </p:grpSpPr>
        <p:cxnSp>
          <p:nvCxnSpPr>
            <p:cNvPr id="270" name="Straight Connector 269">
              <a:extLst>
                <a:ext uri="{FF2B5EF4-FFF2-40B4-BE49-F238E27FC236}">
                  <a16:creationId xmlns:a16="http://schemas.microsoft.com/office/drawing/2014/main" id="{82AC9B36-6F10-2640-BCD0-356EB72A6EF1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831189" y="3469490"/>
              <a:ext cx="0" cy="90962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12FB6052-2293-FD47-8293-D7E65F1C6A99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CC9D6F6F-9FCD-C748-8438-823A84027F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AD242BB-C938-7D43-AF2E-99998BF5C1C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C68AF64A-8868-1044-9D48-FF7FFC13B9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6B2F0187-AA30-7149-9118-A8490AA54C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F1E36BC3-5613-7A42-865D-E8BC2BDD401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77" name="Straight Connector 276">
              <a:extLst>
                <a:ext uri="{FF2B5EF4-FFF2-40B4-BE49-F238E27FC236}">
                  <a16:creationId xmlns:a16="http://schemas.microsoft.com/office/drawing/2014/main" id="{50E4A689-DCB6-A243-B3D2-F441D725D9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66A18A1F-C1C1-FF42-A156-FA4261103602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473" y="2166224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9" name="TextBox 268">
            <a:extLst>
              <a:ext uri="{FF2B5EF4-FFF2-40B4-BE49-F238E27FC236}">
                <a16:creationId xmlns:a16="http://schemas.microsoft.com/office/drawing/2014/main" id="{EBF24D2F-8CCF-DF43-BA9D-30CE9F876872}"/>
              </a:ext>
            </a:extLst>
          </p:cNvPr>
          <p:cNvSpPr txBox="1"/>
          <p:nvPr/>
        </p:nvSpPr>
        <p:spPr>
          <a:xfrm rot="16200000">
            <a:off x="8034764" y="2741607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8C95F16E-0F61-AE46-B515-5E14D3309CBF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6628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1FA59D60-1DBF-8142-9AC4-EFED49D234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330062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6" name="Straight Connector 305">
            <a:extLst>
              <a:ext uri="{FF2B5EF4-FFF2-40B4-BE49-F238E27FC236}">
                <a16:creationId xmlns:a16="http://schemas.microsoft.com/office/drawing/2014/main" id="{FF211C3E-3E38-0145-A441-994A30E9CEA3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3927859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7" name="Straight Connector 306">
            <a:extLst>
              <a:ext uri="{FF2B5EF4-FFF2-40B4-BE49-F238E27FC236}">
                <a16:creationId xmlns:a16="http://schemas.microsoft.com/office/drawing/2014/main" id="{57A9F847-80A2-5941-96CD-6E7AD169D68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5437156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994500" y="2258273"/>
            <a:ext cx="5485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SSL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6A838D1D-A654-1647-B230-A0E32FD4C9CC}"/>
              </a:ext>
            </a:extLst>
          </p:cNvPr>
          <p:cNvSpPr txBox="1"/>
          <p:nvPr/>
        </p:nvSpPr>
        <p:spPr>
          <a:xfrm>
            <a:off x="782519" y="2984078"/>
            <a:ext cx="953018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Wordline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782519" y="3145396"/>
            <a:ext cx="76052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US" b="1" i="1" baseline="-25000" dirty="0">
                <a:latin typeface="Cambria" panose="02040503050406030204" pitchFamily="18" charset="0"/>
              </a:rPr>
              <a:t>k-1</a:t>
            </a:r>
            <a:endParaRPr lang="en-CH" b="1" i="1" baseline="-25000" dirty="0">
              <a:latin typeface="Cambria" panose="02040503050406030204" pitchFamily="18" charset="0"/>
            </a:endParaRP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919159" y="3741072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964042" y="5249928"/>
            <a:ext cx="57900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GSL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F1526ED5-AE73-6244-8A1B-1ED4ED7B1FD2}"/>
              </a:ext>
            </a:extLst>
          </p:cNvPr>
          <p:cNvSpPr txBox="1"/>
          <p:nvPr/>
        </p:nvSpPr>
        <p:spPr>
          <a:xfrm>
            <a:off x="6968129" y="310924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4D834963-9F12-E240-AA7C-C2B62FF1A0AA}"/>
              </a:ext>
            </a:extLst>
          </p:cNvPr>
          <p:cNvSpPr txBox="1"/>
          <p:nvPr/>
        </p:nvSpPr>
        <p:spPr>
          <a:xfrm>
            <a:off x="6968129" y="22637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FB3C59E7-911B-1B49-AB09-FC8613AE6650}"/>
              </a:ext>
            </a:extLst>
          </p:cNvPr>
          <p:cNvSpPr txBox="1"/>
          <p:nvPr/>
        </p:nvSpPr>
        <p:spPr>
          <a:xfrm>
            <a:off x="6968129" y="3710880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E1222E0-872D-5042-8A91-803DFD6C063C}"/>
              </a:ext>
            </a:extLst>
          </p:cNvPr>
          <p:cNvSpPr txBox="1"/>
          <p:nvPr/>
        </p:nvSpPr>
        <p:spPr>
          <a:xfrm>
            <a:off x="6968129" y="5216894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0FFB06-3FDF-9D4F-85B1-B3CABAFBAF80}"/>
              </a:ext>
            </a:extLst>
          </p:cNvPr>
          <p:cNvSpPr/>
          <p:nvPr/>
        </p:nvSpPr>
        <p:spPr bwMode="auto">
          <a:xfrm>
            <a:off x="919159" y="3682706"/>
            <a:ext cx="7767642" cy="49149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03A635C4-3E0B-1E48-BC0B-17CC658B6A14}"/>
              </a:ext>
            </a:extLst>
          </p:cNvPr>
          <p:cNvGrpSpPr/>
          <p:nvPr/>
        </p:nvGrpSpPr>
        <p:grpSpPr>
          <a:xfrm rot="16200000">
            <a:off x="1893931" y="4264438"/>
            <a:ext cx="616938" cy="530566"/>
            <a:chOff x="1828800" y="2286000"/>
            <a:chExt cx="1905000" cy="1638300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A59F9430-CD04-A249-AB63-CAD884D9435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FF4B86CB-4A55-FB44-B8CC-C5FF7C95D7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4F909E77-B64A-8340-959E-05AD572B43C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DC5D0A9D-EC68-1343-B294-B8FF42199B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724D475B-A51A-8940-8E93-D6C6AD7BC8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D6EB77E0-DEC3-3049-94A8-066CE76567B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A3013F96-02C9-F649-B08C-67C875F3EB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55213B13-D1BA-CF40-B248-3F85E1657280}"/>
              </a:ext>
            </a:extLst>
          </p:cNvPr>
          <p:cNvGrpSpPr/>
          <p:nvPr/>
        </p:nvGrpSpPr>
        <p:grpSpPr>
          <a:xfrm rot="16200000">
            <a:off x="3135470" y="4264438"/>
            <a:ext cx="616938" cy="530566"/>
            <a:chOff x="1828800" y="2286000"/>
            <a:chExt cx="1905000" cy="1638300"/>
          </a:xfrm>
        </p:grpSpPr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EE26CB19-7DE1-5F40-ACC9-945BF5B7140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3BA15B9-1CE4-1341-912C-815B4CB0E8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C90B5C77-250E-374F-9CBE-07A852F635D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69E13028-6CC5-4F4B-B2E7-532E5C1DCC5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FDE422FF-B83C-734C-A894-3775832B9E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15D2FD35-7B8B-034F-AD70-3A751476DD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5D1494C3-A40B-0A4B-AA23-4E8F7CA485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3F204855-E926-854B-81C3-3B9B7C0BB906}"/>
              </a:ext>
            </a:extLst>
          </p:cNvPr>
          <p:cNvGrpSpPr/>
          <p:nvPr/>
        </p:nvGrpSpPr>
        <p:grpSpPr>
          <a:xfrm rot="16200000">
            <a:off x="4474197" y="4264438"/>
            <a:ext cx="616938" cy="530566"/>
            <a:chOff x="1828800" y="2286000"/>
            <a:chExt cx="1905000" cy="1638300"/>
          </a:xfrm>
        </p:grpSpPr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Straight Connector 339">
              <a:extLst>
                <a:ext uri="{FF2B5EF4-FFF2-40B4-BE49-F238E27FC236}">
                  <a16:creationId xmlns:a16="http://schemas.microsoft.com/office/drawing/2014/main" id="{E4244455-943A-5E42-8F62-CC7206AC3912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id="{5E1FD364-981C-3E47-A8A0-3B3DCC53BA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B85EB2A9-392A-C145-9950-FBA47276B5A1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349445FA-D6AF-E849-8ED3-EE8278A1BB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27303441-4F18-2D4C-BA96-116FB5DBFF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4618E29A-E637-6B46-8B38-564520740C3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522A596E-494D-9A4D-86F6-54C0FF33EB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EA1C9E99-4938-454F-AA40-5B7982F38F93}"/>
              </a:ext>
            </a:extLst>
          </p:cNvPr>
          <p:cNvGrpSpPr/>
          <p:nvPr/>
        </p:nvGrpSpPr>
        <p:grpSpPr>
          <a:xfrm rot="16200000">
            <a:off x="5664004" y="4264438"/>
            <a:ext cx="616938" cy="530566"/>
            <a:chOff x="1828800" y="2286000"/>
            <a:chExt cx="1905000" cy="1638300"/>
          </a:xfrm>
        </p:grpSpPr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id="{4FB71B8F-5897-1D4B-A56A-7D858D5E999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id="{AF88DF5E-317F-F449-A931-4DB54FF27E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id="{27C46E92-52CB-2146-87F6-C0D681116EE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2" name="Straight Connector 351">
              <a:extLst>
                <a:ext uri="{FF2B5EF4-FFF2-40B4-BE49-F238E27FC236}">
                  <a16:creationId xmlns:a16="http://schemas.microsoft.com/office/drawing/2014/main" id="{589885B4-FB29-1C43-862A-9716B3461D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3" name="Straight Connector 352">
              <a:extLst>
                <a:ext uri="{FF2B5EF4-FFF2-40B4-BE49-F238E27FC236}">
                  <a16:creationId xmlns:a16="http://schemas.microsoft.com/office/drawing/2014/main" id="{E8A69C72-F8EB-0848-97F6-CDE48F81B0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4" name="Straight Connector 353">
              <a:extLst>
                <a:ext uri="{FF2B5EF4-FFF2-40B4-BE49-F238E27FC236}">
                  <a16:creationId xmlns:a16="http://schemas.microsoft.com/office/drawing/2014/main" id="{4D458C55-3D68-994B-85CA-968D814F2F3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id="{98C79ED3-C18B-554D-BFAC-76C8A84869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D26C566F-B32D-8E4E-88E8-983A282EA261}"/>
              </a:ext>
            </a:extLst>
          </p:cNvPr>
          <p:cNvGrpSpPr/>
          <p:nvPr/>
        </p:nvGrpSpPr>
        <p:grpSpPr>
          <a:xfrm rot="16200000">
            <a:off x="7684719" y="4264438"/>
            <a:ext cx="616938" cy="530566"/>
            <a:chOff x="1828800" y="2286000"/>
            <a:chExt cx="1905000" cy="1638300"/>
          </a:xfrm>
        </p:grpSpPr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288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EBEB3E45-2F64-954F-A8EB-C7A6C72B0FD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7907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7A85E1E2-D753-8341-A113-08E9B8C337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276600" y="3924300"/>
              <a:ext cx="4572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090BF366-BD14-5A42-AB66-5012606124D5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781300" y="34290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95A261E0-7885-C14F-A35F-CF25B830B4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9337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2" name="Straight Connector 361">
              <a:extLst>
                <a:ext uri="{FF2B5EF4-FFF2-40B4-BE49-F238E27FC236}">
                  <a16:creationId xmlns:a16="http://schemas.microsoft.com/office/drawing/2014/main" id="{67F3E59A-A8A0-D04B-B043-19C52118ED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6289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id="{8FDA6D5E-D9F2-5F46-8BBF-0C852CAF2BD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773682" y="2286000"/>
              <a:ext cx="0" cy="34290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884E736F-DFC7-AC49-BCC3-FAA9A6D3CE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8382" y="2781300"/>
              <a:ext cx="990600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4526047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750843" y="4382124"/>
            <a:ext cx="79220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k+1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430906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BED7E95B-BC65-264C-B79D-C9EBFD01693B}"/>
              </a:ext>
            </a:extLst>
          </p:cNvPr>
          <p:cNvSpPr txBox="1"/>
          <p:nvPr/>
        </p:nvSpPr>
        <p:spPr>
          <a:xfrm rot="16200000">
            <a:off x="2243977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81BA09DE-D1CB-4747-B7A9-B7250B3A7922}"/>
              </a:ext>
            </a:extLst>
          </p:cNvPr>
          <p:cNvSpPr txBox="1"/>
          <p:nvPr/>
        </p:nvSpPr>
        <p:spPr>
          <a:xfrm rot="16200000">
            <a:off x="3485516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F2E7E5F5-C5DF-DA49-B535-FBBE3B6CD4FE}"/>
              </a:ext>
            </a:extLst>
          </p:cNvPr>
          <p:cNvSpPr txBox="1"/>
          <p:nvPr/>
        </p:nvSpPr>
        <p:spPr>
          <a:xfrm rot="16200000">
            <a:off x="4824243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9E702817-83EF-7C41-8692-4B0E850E73CE}"/>
              </a:ext>
            </a:extLst>
          </p:cNvPr>
          <p:cNvSpPr txBox="1"/>
          <p:nvPr/>
        </p:nvSpPr>
        <p:spPr>
          <a:xfrm rot="16200000">
            <a:off x="6014050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D24EAB1D-79C4-9749-A862-239988FE8BC1}"/>
              </a:ext>
            </a:extLst>
          </p:cNvPr>
          <p:cNvSpPr txBox="1"/>
          <p:nvPr/>
        </p:nvSpPr>
        <p:spPr>
          <a:xfrm rot="16200000">
            <a:off x="8034765" y="4842570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9058E0A5-8889-9F48-86E4-4C6398372BBB}"/>
              </a:ext>
            </a:extLst>
          </p:cNvPr>
          <p:cNvSpPr txBox="1"/>
          <p:nvPr/>
        </p:nvSpPr>
        <p:spPr>
          <a:xfrm>
            <a:off x="784453" y="2054423"/>
            <a:ext cx="16110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String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4D4AE2D8-39CB-E749-8A36-51088A345C18}"/>
              </a:ext>
            </a:extLst>
          </p:cNvPr>
          <p:cNvSpPr txBox="1"/>
          <p:nvPr/>
        </p:nvSpPr>
        <p:spPr>
          <a:xfrm>
            <a:off x="593770" y="5538342"/>
            <a:ext cx="17350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Ground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03" name="Content Placeholder 1">
            <a:extLst>
              <a:ext uri="{FF2B5EF4-FFF2-40B4-BE49-F238E27FC236}">
                <a16:creationId xmlns:a16="http://schemas.microsoft.com/office/drawing/2014/main" id="{39D2E5B3-A987-E84C-AD41-BBD6FB2B4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WL control – </a:t>
            </a:r>
            <a:r>
              <a:rPr lang="en-CH" dirty="0">
                <a:solidFill>
                  <a:srgbClr val="0070C0"/>
                </a:solidFill>
              </a:rPr>
              <a:t>All other cells </a:t>
            </a:r>
            <a:r>
              <a:rPr lang="en-CH" dirty="0"/>
              <a:t>operate as a </a:t>
            </a:r>
            <a:r>
              <a:rPr lang="en-CH" dirty="0">
                <a:solidFill>
                  <a:srgbClr val="0070C0"/>
                </a:solidFill>
              </a:rPr>
              <a:t>resistance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BA919433-5958-6840-9279-0FDECE50B12D}"/>
              </a:ext>
            </a:extLst>
          </p:cNvPr>
          <p:cNvSpPr txBox="1"/>
          <p:nvPr/>
        </p:nvSpPr>
        <p:spPr>
          <a:xfrm>
            <a:off x="282103" y="2246570"/>
            <a:ext cx="49821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9C4622D7-15A1-F84F-AA68-2681515230F8}"/>
              </a:ext>
            </a:extLst>
          </p:cNvPr>
          <p:cNvSpPr txBox="1"/>
          <p:nvPr/>
        </p:nvSpPr>
        <p:spPr>
          <a:xfrm>
            <a:off x="119879" y="3097543"/>
            <a:ext cx="6604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PASS</a:t>
            </a: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96C106F0-2D69-704F-8EAD-26926E5FF04E}"/>
              </a:ext>
            </a:extLst>
          </p:cNvPr>
          <p:cNvSpPr txBox="1"/>
          <p:nvPr/>
        </p:nvSpPr>
        <p:spPr>
          <a:xfrm>
            <a:off x="64479" y="3741072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9A8B86D5-915E-7B40-888C-962C5AA89CFC}"/>
              </a:ext>
            </a:extLst>
          </p:cNvPr>
          <p:cNvSpPr txBox="1"/>
          <p:nvPr/>
        </p:nvSpPr>
        <p:spPr>
          <a:xfrm>
            <a:off x="119879" y="4346683"/>
            <a:ext cx="6604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PASS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B6DCAC24-BA43-1540-9DC6-B45E5DEFDDED}"/>
              </a:ext>
            </a:extLst>
          </p:cNvPr>
          <p:cNvSpPr txBox="1"/>
          <p:nvPr/>
        </p:nvSpPr>
        <p:spPr>
          <a:xfrm>
            <a:off x="282103" y="5237341"/>
            <a:ext cx="49821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</p:spTree>
    <p:extLst>
      <p:ext uri="{BB962C8B-B14F-4D97-AF65-F5344CB8AC3E}">
        <p14:creationId xmlns:p14="http://schemas.microsoft.com/office/powerpoint/2010/main" val="197194152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BL control – </a:t>
            </a:r>
            <a:r>
              <a:rPr lang="en-CH" dirty="0">
                <a:solidFill>
                  <a:srgbClr val="C00000"/>
                </a:solidFill>
              </a:rPr>
              <a:t>Inhibits cells </a:t>
            </a:r>
            <a:r>
              <a:rPr lang="en-CH" dirty="0"/>
              <a:t>to not be programmed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1EE510-8529-194F-B21B-7C0F937661FF}"/>
              </a:ext>
            </a:extLst>
          </p:cNvPr>
          <p:cNvGrpSpPr/>
          <p:nvPr/>
        </p:nvGrpSpPr>
        <p:grpSpPr>
          <a:xfrm>
            <a:off x="2754197" y="1764875"/>
            <a:ext cx="5790788" cy="1359326"/>
            <a:chOff x="2263661" y="1764874"/>
            <a:chExt cx="5790788" cy="4038601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F61C75D-BB6C-D642-9F47-DABD49DB0F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63661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752FDCD-810C-1B44-8BEA-7A12829BC5E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505200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EBFE75CB-4583-3543-8B59-4FFACF6B5E9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43927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68FB6451-F9C0-EF4B-AFBA-C70699C4076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33734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2" name="Straight Connector 261">
              <a:extLst>
                <a:ext uri="{FF2B5EF4-FFF2-40B4-BE49-F238E27FC236}">
                  <a16:creationId xmlns:a16="http://schemas.microsoft.com/office/drawing/2014/main" id="{BB2E4A26-E2DB-9E44-B7E7-833DF7EB7E0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054449" y="1764874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</p:spTree>
    <p:extLst>
      <p:ext uri="{BB962C8B-B14F-4D97-AF65-F5344CB8AC3E}">
        <p14:creationId xmlns:p14="http://schemas.microsoft.com/office/powerpoint/2010/main" val="317005759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BL control – </a:t>
            </a:r>
            <a:r>
              <a:rPr lang="en-CH" dirty="0">
                <a:solidFill>
                  <a:srgbClr val="C00000"/>
                </a:solidFill>
              </a:rPr>
              <a:t>Inhibits cells </a:t>
            </a:r>
            <a:r>
              <a:rPr lang="en-CH" dirty="0"/>
              <a:t>to not be programmed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</p:spTree>
    <p:extLst>
      <p:ext uri="{BB962C8B-B14F-4D97-AF65-F5344CB8AC3E}">
        <p14:creationId xmlns:p14="http://schemas.microsoft.com/office/powerpoint/2010/main" val="135445625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7672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9469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90297848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7672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sp>
        <p:nvSpPr>
          <p:cNvPr id="81" name="Rectangle 74">
            <a:extLst>
              <a:ext uri="{FF2B5EF4-FFF2-40B4-BE49-F238E27FC236}">
                <a16:creationId xmlns:a16="http://schemas.microsoft.com/office/drawing/2014/main" id="{5327FF1D-62EC-BF4C-A6D4-D2404F02E093}"/>
              </a:ext>
            </a:extLst>
          </p:cNvPr>
          <p:cNvSpPr/>
          <p:nvPr/>
        </p:nvSpPr>
        <p:spPr>
          <a:xfrm>
            <a:off x="4915705" y="469469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ABECED5-EF6C-9341-BFEF-64CA7DBD7B38}"/>
              </a:ext>
            </a:extLst>
          </p:cNvPr>
          <p:cNvSpPr txBox="1"/>
          <p:nvPr/>
        </p:nvSpPr>
        <p:spPr>
          <a:xfrm>
            <a:off x="4560663" y="4962691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5" name="Freeform 32">
            <a:extLst>
              <a:ext uri="{FF2B5EF4-FFF2-40B4-BE49-F238E27FC236}">
                <a16:creationId xmlns:a16="http://schemas.microsoft.com/office/drawing/2014/main" id="{5CBCC50C-F758-5745-B9BF-80A33DE60A4B}"/>
              </a:ext>
            </a:extLst>
          </p:cNvPr>
          <p:cNvSpPr/>
          <p:nvPr/>
        </p:nvSpPr>
        <p:spPr>
          <a:xfrm>
            <a:off x="4563885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9469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36BB87CB-7CF5-3B44-B45C-E92591BD90F1}"/>
              </a:ext>
            </a:extLst>
          </p:cNvPr>
          <p:cNvSpPr/>
          <p:nvPr/>
        </p:nvSpPr>
        <p:spPr>
          <a:xfrm>
            <a:off x="821936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F7983F3-85D1-6448-9A5A-CBC8E5DEE091}"/>
              </a:ext>
            </a:extLst>
          </p:cNvPr>
          <p:cNvSpPr txBox="1"/>
          <p:nvPr/>
        </p:nvSpPr>
        <p:spPr>
          <a:xfrm>
            <a:off x="968743" y="4096051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1C3E8CF-E03D-E646-B82C-AD25064A819B}"/>
              </a:ext>
            </a:extLst>
          </p:cNvPr>
          <p:cNvSpPr txBox="1"/>
          <p:nvPr/>
        </p:nvSpPr>
        <p:spPr>
          <a:xfrm>
            <a:off x="4454257" y="4096051"/>
            <a:ext cx="224732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Programmed </a:t>
            </a: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</a:t>
            </a:r>
          </a:p>
        </p:txBody>
      </p:sp>
    </p:spTree>
    <p:extLst>
      <p:ext uri="{BB962C8B-B14F-4D97-AF65-F5344CB8AC3E}">
        <p14:creationId xmlns:p14="http://schemas.microsoft.com/office/powerpoint/2010/main" val="5353216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94968" y="2235616"/>
            <a:ext cx="7158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rgbClr val="0070C0"/>
                </a:solidFill>
                <a:latin typeface="Cambria" panose="02040503050406030204" pitchFamily="18" charset="0"/>
              </a:rPr>
              <a:t>PROG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5190364"/>
            <a:ext cx="5450434" cy="19107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5410793" y="4755663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D30B2B9-F3A4-CF43-9B27-D12879DABD85}"/>
              </a:ext>
            </a:extLst>
          </p:cNvPr>
          <p:cNvSpPr txBox="1"/>
          <p:nvPr/>
        </p:nvSpPr>
        <p:spPr>
          <a:xfrm>
            <a:off x="640749" y="5749880"/>
            <a:ext cx="30052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7030A0"/>
                </a:solidFill>
                <a:latin typeface="Cambria" panose="02040503050406030204" pitchFamily="18" charset="0"/>
              </a:rPr>
              <a:t>Hard-to-program cells</a:t>
            </a:r>
            <a:endParaRPr lang="en-CH" b="1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9A25091-1C22-DA4D-87AE-2BF41ACF7711}"/>
              </a:ext>
            </a:extLst>
          </p:cNvPr>
          <p:cNvSpPr txBox="1"/>
          <p:nvPr/>
        </p:nvSpPr>
        <p:spPr>
          <a:xfrm>
            <a:off x="3709086" y="5749880"/>
            <a:ext cx="300522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7030A0"/>
                </a:solidFill>
                <a:latin typeface="Cambria" panose="02040503050406030204" pitchFamily="18" charset="0"/>
              </a:rPr>
              <a:t>Easy-to-program cells</a:t>
            </a:r>
            <a:endParaRPr lang="en-CH" b="1" i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42F093B-12D8-F448-AD53-47FB65EC8AC5}"/>
              </a:ext>
            </a:extLst>
          </p:cNvPr>
          <p:cNvCxnSpPr>
            <a:cxnSpLocks/>
          </p:cNvCxnSpPr>
          <p:nvPr/>
        </p:nvCxnSpPr>
        <p:spPr bwMode="auto">
          <a:xfrm>
            <a:off x="640749" y="5934546"/>
            <a:ext cx="32327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rgbClr val="7030A0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A6259AC-ED5E-3D46-9AB8-11CD74C6B9B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382325" y="5934546"/>
            <a:ext cx="32327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rgbClr val="7030A0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298395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06802" y="2235616"/>
            <a:ext cx="80400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PROG0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878390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9" name="Freeform 32">
            <a:extLst>
              <a:ext uri="{FF2B5EF4-FFF2-40B4-BE49-F238E27FC236}">
                <a16:creationId xmlns:a16="http://schemas.microsoft.com/office/drawing/2014/main" id="{F8C6D86A-482A-D048-9F64-3874D4AEF163}"/>
              </a:ext>
            </a:extLst>
          </p:cNvPr>
          <p:cNvSpPr/>
          <p:nvPr/>
        </p:nvSpPr>
        <p:spPr>
          <a:xfrm>
            <a:off x="816377" y="3797017"/>
            <a:ext cx="1940347" cy="15844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4898568"/>
            <a:ext cx="3068558" cy="48287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347119" y="3448046"/>
            <a:ext cx="19746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Verified as programmed</a:t>
            </a: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64408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" grpId="0"/>
      <p:bldP spid="9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4898568"/>
            <a:ext cx="3068558" cy="48287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248384" y="3496270"/>
            <a:ext cx="21721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programmed cells</a:t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50095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06802" y="2235616"/>
            <a:ext cx="80400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0" name="Freeform 32">
            <a:extLst>
              <a:ext uri="{FF2B5EF4-FFF2-40B4-BE49-F238E27FC236}">
                <a16:creationId xmlns:a16="http://schemas.microsoft.com/office/drawing/2014/main" id="{F1632F02-0469-2C42-AC83-252A0FDE1DE7}"/>
              </a:ext>
            </a:extLst>
          </p:cNvPr>
          <p:cNvSpPr/>
          <p:nvPr/>
        </p:nvSpPr>
        <p:spPr>
          <a:xfrm>
            <a:off x="927175" y="4898568"/>
            <a:ext cx="3068558" cy="482876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248384" y="3496270"/>
            <a:ext cx="21721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programmed cells</a:t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Freeform 32">
            <a:extLst>
              <a:ext uri="{FF2B5EF4-FFF2-40B4-BE49-F238E27FC236}">
                <a16:creationId xmlns:a16="http://schemas.microsoft.com/office/drawing/2014/main" id="{04E056CB-C407-0F4F-B080-FC9C5C05BCF8}"/>
              </a:ext>
            </a:extLst>
          </p:cNvPr>
          <p:cNvSpPr/>
          <p:nvPr/>
        </p:nvSpPr>
        <p:spPr>
          <a:xfrm>
            <a:off x="1146764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76009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Program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CH" dirty="0" err="1">
                <a:solidFill>
                  <a:schemeClr val="accent6"/>
                </a:solidFill>
              </a:rPr>
              <a:t>cremental</a:t>
            </a:r>
            <a:r>
              <a:rPr lang="en-CH" dirty="0">
                <a:solidFill>
                  <a:schemeClr val="accent6"/>
                </a:solidFill>
              </a:rPr>
              <a:t> Step-Pulse Programming (ISPP)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rgbClr val="0070C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206802" y="2235616"/>
            <a:ext cx="80400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PROG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81028297-C329-2C4F-89A6-89A4E05E15D9}"/>
              </a:ext>
            </a:extLst>
          </p:cNvPr>
          <p:cNvSpPr txBox="1"/>
          <p:nvPr/>
        </p:nvSpPr>
        <p:spPr>
          <a:xfrm>
            <a:off x="1200795" y="1524000"/>
            <a:ext cx="110991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390" name="TextBox 389">
            <a:extLst>
              <a:ext uri="{FF2B5EF4-FFF2-40B4-BE49-F238E27FC236}">
                <a16:creationId xmlns:a16="http://schemas.microsoft.com/office/drawing/2014/main" id="{D3CE3AF3-3052-4444-9CE0-353CF5924447}"/>
              </a:ext>
            </a:extLst>
          </p:cNvPr>
          <p:cNvSpPr txBox="1"/>
          <p:nvPr/>
        </p:nvSpPr>
        <p:spPr>
          <a:xfrm>
            <a:off x="2971800" y="1524000"/>
            <a:ext cx="87876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287856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076555" y="3134768"/>
            <a:ext cx="9368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To GND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70511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42309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3FD6AF2-3869-D041-9989-E3048F10430E}"/>
              </a:ext>
            </a:extLst>
          </p:cNvPr>
          <p:cNvSpPr txBox="1"/>
          <p:nvPr/>
        </p:nvSpPr>
        <p:spPr>
          <a:xfrm>
            <a:off x="1524000" y="4083199"/>
            <a:ext cx="168844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  <a:latin typeface="Cambria" panose="02040503050406030204" pitchFamily="18" charset="0"/>
              </a:rPr>
              <a:t>I</a:t>
            </a: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nhibited cells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23CC176-449B-B148-AF18-A8D306CB474B}"/>
              </a:ext>
            </a:extLst>
          </p:cNvPr>
          <p:cNvSpPr txBox="1"/>
          <p:nvPr/>
        </p:nvSpPr>
        <p:spPr>
          <a:xfrm>
            <a:off x="3222809" y="4570997"/>
            <a:ext cx="19746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ambria" panose="02040503050406030204" pitchFamily="18" charset="0"/>
              </a:rPr>
              <a:t>Cells to program</a:t>
            </a:r>
            <a:endParaRPr lang="en-CH" b="1" i="1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B74477A-1908-5C43-92A5-AAC0A7F740FF}"/>
              </a:ext>
            </a:extLst>
          </p:cNvPr>
          <p:cNvSpPr txBox="1"/>
          <p:nvPr/>
        </p:nvSpPr>
        <p:spPr>
          <a:xfrm>
            <a:off x="4248384" y="3496270"/>
            <a:ext cx="2172156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</a:rPr>
              <a:t>Inhibit</a:t>
            </a: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programmed cells</a:t>
            </a:r>
            <a:br>
              <a:rPr lang="en-US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b="1" i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sp>
        <p:nvSpPr>
          <p:cNvPr id="94" name="Freeform 32">
            <a:extLst>
              <a:ext uri="{FF2B5EF4-FFF2-40B4-BE49-F238E27FC236}">
                <a16:creationId xmlns:a16="http://schemas.microsoft.com/office/drawing/2014/main" id="{04E056CB-C407-0F4F-B080-FC9C5C05BCF8}"/>
              </a:ext>
            </a:extLst>
          </p:cNvPr>
          <p:cNvSpPr/>
          <p:nvPr/>
        </p:nvSpPr>
        <p:spPr>
          <a:xfrm>
            <a:off x="1146764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Freeform 32">
            <a:extLst>
              <a:ext uri="{FF2B5EF4-FFF2-40B4-BE49-F238E27FC236}">
                <a16:creationId xmlns:a16="http://schemas.microsoft.com/office/drawing/2014/main" id="{91139DAC-258C-D64A-86AE-6AF3977777B5}"/>
              </a:ext>
            </a:extLst>
          </p:cNvPr>
          <p:cNvSpPr/>
          <p:nvPr/>
        </p:nvSpPr>
        <p:spPr>
          <a:xfrm>
            <a:off x="1786550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Freeform 32">
            <a:extLst>
              <a:ext uri="{FF2B5EF4-FFF2-40B4-BE49-F238E27FC236}">
                <a16:creationId xmlns:a16="http://schemas.microsoft.com/office/drawing/2014/main" id="{8C23E81A-55F2-E645-B194-6829026308C3}"/>
              </a:ext>
            </a:extLst>
          </p:cNvPr>
          <p:cNvSpPr/>
          <p:nvPr/>
        </p:nvSpPr>
        <p:spPr>
          <a:xfrm>
            <a:off x="2348283" y="5005334"/>
            <a:ext cx="3425235" cy="376110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Freeform 32">
            <a:extLst>
              <a:ext uri="{FF2B5EF4-FFF2-40B4-BE49-F238E27FC236}">
                <a16:creationId xmlns:a16="http://schemas.microsoft.com/office/drawing/2014/main" id="{988B1BDE-C771-7F40-B509-DA432367A3D5}"/>
              </a:ext>
            </a:extLst>
          </p:cNvPr>
          <p:cNvSpPr/>
          <p:nvPr/>
        </p:nvSpPr>
        <p:spPr>
          <a:xfrm>
            <a:off x="3596903" y="4705117"/>
            <a:ext cx="2941492" cy="676327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90657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02" grpId="0" animBg="1"/>
      <p:bldP spid="104" grpId="0" animBg="1"/>
      <p:bldP spid="105" grpId="0" animBg="1"/>
      <p:bldP spid="95" grpId="0" animBg="1"/>
      <p:bldP spid="96" grpId="0"/>
      <p:bldP spid="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70AD47">
                    <a:lumMod val="50000"/>
                  </a:srgbClr>
                </a:solidFill>
                <a:latin typeface="Garamond" charset="0"/>
              </a:rPr>
              <a:t>Another Overview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9D1B5E4-D8C4-F04F-ACE6-6CD1F0025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657600"/>
            <a:ext cx="3656885" cy="243697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994737F-13B8-F743-B934-5A512C810025}"/>
              </a:ext>
            </a:extLst>
          </p:cNvPr>
          <p:cNvGrpSpPr/>
          <p:nvPr/>
        </p:nvGrpSpPr>
        <p:grpSpPr>
          <a:xfrm>
            <a:off x="534923" y="1834481"/>
            <a:ext cx="3503676" cy="1598915"/>
            <a:chOff x="534923" y="1834481"/>
            <a:chExt cx="3503676" cy="1598915"/>
          </a:xfrm>
        </p:grpSpPr>
        <p:sp>
          <p:nvSpPr>
            <p:cNvPr id="21" name="Round Same-side Corner of Rectangle 20">
              <a:extLst>
                <a:ext uri="{FF2B5EF4-FFF2-40B4-BE49-F238E27FC236}">
                  <a16:creationId xmlns:a16="http://schemas.microsoft.com/office/drawing/2014/main" id="{ECE7A37C-ED88-9041-86EE-FC1A5F83668C}"/>
                </a:ext>
              </a:extLst>
            </p:cNvPr>
            <p:cNvSpPr/>
            <p:nvPr/>
          </p:nvSpPr>
          <p:spPr bwMode="auto">
            <a:xfrm>
              <a:off x="534923" y="2215482"/>
              <a:ext cx="3503676" cy="1217914"/>
            </a:xfrm>
            <a:prstGeom prst="round2SameRect">
              <a:avLst>
                <a:gd name="adj1" fmla="val 0"/>
                <a:gd name="adj2" fmla="val 5363"/>
              </a:avLst>
            </a:prstGeom>
            <a:solidFill>
              <a:srgbClr val="ECFFF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" name="Round Same-side Corner of Rectangle 2">
              <a:extLst>
                <a:ext uri="{FF2B5EF4-FFF2-40B4-BE49-F238E27FC236}">
                  <a16:creationId xmlns:a16="http://schemas.microsoft.com/office/drawing/2014/main" id="{3EB879B5-92E8-324E-8EE2-551596014F31}"/>
                </a:ext>
              </a:extLst>
            </p:cNvPr>
            <p:cNvSpPr/>
            <p:nvPr/>
          </p:nvSpPr>
          <p:spPr bwMode="auto">
            <a:xfrm>
              <a:off x="534923" y="1834481"/>
              <a:ext cx="3503676" cy="381000"/>
            </a:xfrm>
            <a:prstGeom prst="round2SameRect">
              <a:avLst/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Translation Layer (FTL)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82D54B29-B0F4-7B4D-B1A8-AB6DFDBD7E34}"/>
                </a:ext>
              </a:extLst>
            </p:cNvPr>
            <p:cNvSpPr/>
            <p:nvPr/>
          </p:nvSpPr>
          <p:spPr bwMode="auto">
            <a:xfrm>
              <a:off x="579300" y="2286000"/>
              <a:ext cx="3414923" cy="31487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Data Cache Management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954FB87A-D111-164D-83E3-E1581E978EAE}"/>
                </a:ext>
              </a:extLst>
            </p:cNvPr>
            <p:cNvSpPr/>
            <p:nvPr/>
          </p:nvSpPr>
          <p:spPr bwMode="auto">
            <a:xfrm>
              <a:off x="579300" y="2667000"/>
              <a:ext cx="3414923" cy="31487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Address Translation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6785F502-1F43-F540-98A1-3873533A5634}"/>
                </a:ext>
              </a:extLst>
            </p:cNvPr>
            <p:cNvSpPr/>
            <p:nvPr/>
          </p:nvSpPr>
          <p:spPr bwMode="auto">
            <a:xfrm>
              <a:off x="579300" y="3048000"/>
              <a:ext cx="3414923" cy="31487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GG/WL/Refresh/…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9055C4E-3F5E-AC47-A6C4-43BE3FF57FC0}"/>
              </a:ext>
            </a:extLst>
          </p:cNvPr>
          <p:cNvGrpSpPr/>
          <p:nvPr/>
        </p:nvGrpSpPr>
        <p:grpSpPr>
          <a:xfrm>
            <a:off x="534923" y="3598776"/>
            <a:ext cx="3503676" cy="821992"/>
            <a:chOff x="534923" y="3598776"/>
            <a:chExt cx="3503676" cy="821992"/>
          </a:xfrm>
        </p:grpSpPr>
        <p:sp>
          <p:nvSpPr>
            <p:cNvPr id="29" name="Round Same-side Corner of Rectangle 28">
              <a:extLst>
                <a:ext uri="{FF2B5EF4-FFF2-40B4-BE49-F238E27FC236}">
                  <a16:creationId xmlns:a16="http://schemas.microsoft.com/office/drawing/2014/main" id="{17AF7F87-27BC-FF48-BCB3-F1A0EEA261EC}"/>
                </a:ext>
              </a:extLst>
            </p:cNvPr>
            <p:cNvSpPr/>
            <p:nvPr/>
          </p:nvSpPr>
          <p:spPr bwMode="auto">
            <a:xfrm>
              <a:off x="534923" y="3598776"/>
              <a:ext cx="2373086" cy="381000"/>
            </a:xfrm>
            <a:prstGeom prst="round2SameRect">
              <a:avLst/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Controller</a:t>
              </a:r>
            </a:p>
          </p:txBody>
        </p:sp>
        <p:sp>
          <p:nvSpPr>
            <p:cNvPr id="30" name="Round Same-side Corner of Rectangle 29">
              <a:extLst>
                <a:ext uri="{FF2B5EF4-FFF2-40B4-BE49-F238E27FC236}">
                  <a16:creationId xmlns:a16="http://schemas.microsoft.com/office/drawing/2014/main" id="{EA63446C-409F-D947-A661-F5C8F83E08B7}"/>
                </a:ext>
              </a:extLst>
            </p:cNvPr>
            <p:cNvSpPr/>
            <p:nvPr/>
          </p:nvSpPr>
          <p:spPr bwMode="auto">
            <a:xfrm>
              <a:off x="534923" y="3979776"/>
              <a:ext cx="2373086" cy="440992"/>
            </a:xfrm>
            <a:prstGeom prst="round2SameRect">
              <a:avLst>
                <a:gd name="adj1" fmla="val 0"/>
                <a:gd name="adj2" fmla="val 10015"/>
              </a:avLst>
            </a:prstGeom>
            <a:solidFill>
              <a:srgbClr val="ECFFF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AEEC519F-0AF6-6E41-A9BC-CF363A695A9F}"/>
                </a:ext>
              </a:extLst>
            </p:cNvPr>
            <p:cNvSpPr/>
            <p:nvPr/>
          </p:nvSpPr>
          <p:spPr bwMode="auto">
            <a:xfrm>
              <a:off x="590186" y="4041926"/>
              <a:ext cx="870023" cy="32120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ECC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29493231-A7D8-0644-AAC2-29C00AA5919A}"/>
                </a:ext>
              </a:extLst>
            </p:cNvPr>
            <p:cNvSpPr/>
            <p:nvPr/>
          </p:nvSpPr>
          <p:spPr bwMode="auto">
            <a:xfrm>
              <a:off x="1536409" y="4041926"/>
              <a:ext cx="1295400" cy="32120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Randomizer</a:t>
              </a:r>
            </a:p>
          </p:txBody>
        </p:sp>
        <p:sp>
          <p:nvSpPr>
            <p:cNvPr id="33" name="Round Same-side Corner of Rectangle 32">
              <a:extLst>
                <a:ext uri="{FF2B5EF4-FFF2-40B4-BE49-F238E27FC236}">
                  <a16:creationId xmlns:a16="http://schemas.microsoft.com/office/drawing/2014/main" id="{A49B745E-78A1-7E44-A0EF-37A1A49B78C0}"/>
                </a:ext>
              </a:extLst>
            </p:cNvPr>
            <p:cNvSpPr/>
            <p:nvPr/>
          </p:nvSpPr>
          <p:spPr bwMode="auto">
            <a:xfrm rot="5400000">
              <a:off x="2752827" y="3819272"/>
              <a:ext cx="821992" cy="381000"/>
            </a:xfrm>
            <a:prstGeom prst="round2SameRect">
              <a:avLst>
                <a:gd name="adj1" fmla="val 16667"/>
                <a:gd name="adj2" fmla="val 19652"/>
              </a:avLst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CTRL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4" name="Round Same-side Corner of Rectangle 33">
              <a:extLst>
                <a:ext uri="{FF2B5EF4-FFF2-40B4-BE49-F238E27FC236}">
                  <a16:creationId xmlns:a16="http://schemas.microsoft.com/office/drawing/2014/main" id="{6CCCA60F-472B-0945-9065-41672B0F5192}"/>
                </a:ext>
              </a:extLst>
            </p:cNvPr>
            <p:cNvSpPr/>
            <p:nvPr/>
          </p:nvSpPr>
          <p:spPr bwMode="auto">
            <a:xfrm rot="5400000">
              <a:off x="3437103" y="3819272"/>
              <a:ext cx="821992" cy="381000"/>
            </a:xfrm>
            <a:prstGeom prst="round2SameRect">
              <a:avLst>
                <a:gd name="adj1" fmla="val 16667"/>
                <a:gd name="adj2" fmla="val 19652"/>
              </a:avLst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CTRL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ABABFA9-58CE-8B49-8729-F2C4A31B0521}"/>
                </a:ext>
              </a:extLst>
            </p:cNvPr>
            <p:cNvSpPr txBox="1"/>
            <p:nvPr/>
          </p:nvSpPr>
          <p:spPr>
            <a:xfrm>
              <a:off x="3329181" y="3766458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grpSp>
        <p:nvGrpSpPr>
          <p:cNvPr id="21504" name="Group 21503">
            <a:extLst>
              <a:ext uri="{FF2B5EF4-FFF2-40B4-BE49-F238E27FC236}">
                <a16:creationId xmlns:a16="http://schemas.microsoft.com/office/drawing/2014/main" id="{2B2B3FD0-FE4D-884D-A626-1751B6E020D6}"/>
              </a:ext>
            </a:extLst>
          </p:cNvPr>
          <p:cNvGrpSpPr/>
          <p:nvPr/>
        </p:nvGrpSpPr>
        <p:grpSpPr>
          <a:xfrm>
            <a:off x="534923" y="4420768"/>
            <a:ext cx="3503676" cy="1599032"/>
            <a:chOff x="534923" y="4420768"/>
            <a:chExt cx="3503676" cy="1599032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DC634033-CD1A-9E4B-BBBB-B50C5B8F401E}"/>
                </a:ext>
              </a:extLst>
            </p:cNvPr>
            <p:cNvSpPr/>
            <p:nvPr/>
          </p:nvSpPr>
          <p:spPr bwMode="auto">
            <a:xfrm>
              <a:off x="53492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9D109CFA-DB7F-1C46-AD29-BEF0579854CC}"/>
                </a:ext>
              </a:extLst>
            </p:cNvPr>
            <p:cNvSpPr/>
            <p:nvPr/>
          </p:nvSpPr>
          <p:spPr bwMode="auto">
            <a:xfrm>
              <a:off x="1601724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2F712C13-CC4D-6649-A671-972317635D8A}"/>
                </a:ext>
              </a:extLst>
            </p:cNvPr>
            <p:cNvSpPr/>
            <p:nvPr/>
          </p:nvSpPr>
          <p:spPr bwMode="auto">
            <a:xfrm>
              <a:off x="311331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9C3D06A-C3CA-8341-B253-A7463A193BEE}"/>
                </a:ext>
              </a:extLst>
            </p:cNvPr>
            <p:cNvSpPr txBox="1"/>
            <p:nvPr/>
          </p:nvSpPr>
          <p:spPr>
            <a:xfrm>
              <a:off x="2612206" y="5257800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cxnSp>
          <p:nvCxnSpPr>
            <p:cNvPr id="8" name="Elbow Connector 7">
              <a:extLst>
                <a:ext uri="{FF2B5EF4-FFF2-40B4-BE49-F238E27FC236}">
                  <a16:creationId xmlns:a16="http://schemas.microsoft.com/office/drawing/2014/main" id="{7AE9EA0E-F0DF-7F4B-9479-AC28AB1665FD}"/>
                </a:ext>
              </a:extLst>
            </p:cNvPr>
            <p:cNvCxnSpPr>
              <a:stCxn id="35" idx="0"/>
              <a:endCxn id="30" idx="1"/>
            </p:cNvCxnSpPr>
            <p:nvPr/>
          </p:nvCxnSpPr>
          <p:spPr bwMode="auto">
            <a:xfrm rot="5400000" flipH="1" flipV="1">
              <a:off x="1102850" y="4315484"/>
              <a:ext cx="513332" cy="723900"/>
            </a:xfrm>
            <a:prstGeom prst="bentConnector3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Elbow Connector 41">
              <a:extLst>
                <a:ext uri="{FF2B5EF4-FFF2-40B4-BE49-F238E27FC236}">
                  <a16:creationId xmlns:a16="http://schemas.microsoft.com/office/drawing/2014/main" id="{C336C594-5858-2448-8854-0B456AE2947F}"/>
                </a:ext>
              </a:extLst>
            </p:cNvPr>
            <p:cNvCxnSpPr>
              <a:cxnSpLocks/>
              <a:stCxn id="36" idx="0"/>
              <a:endCxn id="33" idx="0"/>
            </p:cNvCxnSpPr>
            <p:nvPr/>
          </p:nvCxnSpPr>
          <p:spPr bwMode="auto">
            <a:xfrm rot="5400000" flipH="1" flipV="1">
              <a:off x="2357429" y="4127706"/>
              <a:ext cx="513332" cy="1099456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Elbow Connector 44">
              <a:extLst>
                <a:ext uri="{FF2B5EF4-FFF2-40B4-BE49-F238E27FC236}">
                  <a16:creationId xmlns:a16="http://schemas.microsoft.com/office/drawing/2014/main" id="{840AB4DF-4D0E-A240-AFC6-36B5F194FB20}"/>
                </a:ext>
              </a:extLst>
            </p:cNvPr>
            <p:cNvCxnSpPr>
              <a:cxnSpLocks/>
              <a:stCxn id="37" idx="0"/>
              <a:endCxn id="34" idx="0"/>
            </p:cNvCxnSpPr>
            <p:nvPr/>
          </p:nvCxnSpPr>
          <p:spPr bwMode="auto">
            <a:xfrm rot="5400000" flipH="1" flipV="1">
              <a:off x="3455361" y="4541363"/>
              <a:ext cx="513332" cy="272143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D083777-58DE-5643-89A9-7CD751FC2FFD}"/>
              </a:ext>
            </a:extLst>
          </p:cNvPr>
          <p:cNvSpPr/>
          <p:nvPr/>
        </p:nvSpPr>
        <p:spPr bwMode="auto">
          <a:xfrm>
            <a:off x="5593681" y="4890380"/>
            <a:ext cx="621853" cy="612943"/>
          </a:xfrm>
          <a:prstGeom prst="rect">
            <a:avLst/>
          </a:prstGeom>
          <a:solidFill>
            <a:srgbClr val="00B0F0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21506" name="Group 21505">
            <a:extLst>
              <a:ext uri="{FF2B5EF4-FFF2-40B4-BE49-F238E27FC236}">
                <a16:creationId xmlns:a16="http://schemas.microsoft.com/office/drawing/2014/main" id="{9741609B-0CDC-B643-9092-105827E3B5C7}"/>
              </a:ext>
            </a:extLst>
          </p:cNvPr>
          <p:cNvGrpSpPr/>
          <p:nvPr/>
        </p:nvGrpSpPr>
        <p:grpSpPr>
          <a:xfrm>
            <a:off x="6356573" y="4121096"/>
            <a:ext cx="1240809" cy="1418086"/>
            <a:chOff x="6356573" y="4121096"/>
            <a:chExt cx="1240809" cy="1418086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ED335D7-01B0-7245-95EF-4A710563381A}"/>
                </a:ext>
              </a:extLst>
            </p:cNvPr>
            <p:cNvSpPr/>
            <p:nvPr/>
          </p:nvSpPr>
          <p:spPr bwMode="auto">
            <a:xfrm>
              <a:off x="6356573" y="4121096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8531DCD-3D1E-0C4A-B70E-A6F0280E0228}"/>
                </a:ext>
              </a:extLst>
            </p:cNvPr>
            <p:cNvSpPr/>
            <p:nvPr/>
          </p:nvSpPr>
          <p:spPr bwMode="auto">
            <a:xfrm rot="5400000">
              <a:off x="7029963" y="4190224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39E93D5-945E-5448-AADB-0B94E4B8B01E}"/>
                </a:ext>
              </a:extLst>
            </p:cNvPr>
            <p:cNvSpPr/>
            <p:nvPr/>
          </p:nvSpPr>
          <p:spPr bwMode="auto">
            <a:xfrm rot="5400000">
              <a:off x="7029963" y="4944814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5B440C0-989B-BA4B-AD36-06D962529D59}"/>
                </a:ext>
              </a:extLst>
            </p:cNvPr>
            <p:cNvSpPr/>
            <p:nvPr/>
          </p:nvSpPr>
          <p:spPr bwMode="auto">
            <a:xfrm>
              <a:off x="6356573" y="5026197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272329F0-84B2-CE42-87E4-876D0798F4CD}"/>
              </a:ext>
            </a:extLst>
          </p:cNvPr>
          <p:cNvSpPr/>
          <p:nvPr/>
        </p:nvSpPr>
        <p:spPr bwMode="auto">
          <a:xfrm>
            <a:off x="5690865" y="4492883"/>
            <a:ext cx="381029" cy="378868"/>
          </a:xfrm>
          <a:prstGeom prst="rect">
            <a:avLst/>
          </a:prstGeom>
          <a:solidFill>
            <a:schemeClr val="accent1">
              <a:alpha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21505" name="Group 21504">
            <a:extLst>
              <a:ext uri="{FF2B5EF4-FFF2-40B4-BE49-F238E27FC236}">
                <a16:creationId xmlns:a16="http://schemas.microsoft.com/office/drawing/2014/main" id="{BADBC7A3-5270-124D-9F43-A5C5D172027F}"/>
              </a:ext>
            </a:extLst>
          </p:cNvPr>
          <p:cNvGrpSpPr/>
          <p:nvPr/>
        </p:nvGrpSpPr>
        <p:grpSpPr>
          <a:xfrm>
            <a:off x="5029203" y="1301691"/>
            <a:ext cx="3503676" cy="1993355"/>
            <a:chOff x="5029203" y="1301691"/>
            <a:chExt cx="3503676" cy="1993355"/>
          </a:xfrm>
        </p:grpSpPr>
        <p:sp>
          <p:nvSpPr>
            <p:cNvPr id="54" name="Round Same-side Corner of Rectangle 53">
              <a:extLst>
                <a:ext uri="{FF2B5EF4-FFF2-40B4-BE49-F238E27FC236}">
                  <a16:creationId xmlns:a16="http://schemas.microsoft.com/office/drawing/2014/main" id="{F1222499-1950-3945-AB67-25F7B71C9110}"/>
                </a:ext>
              </a:extLst>
            </p:cNvPr>
            <p:cNvSpPr/>
            <p:nvPr/>
          </p:nvSpPr>
          <p:spPr bwMode="auto">
            <a:xfrm>
              <a:off x="5029203" y="1682691"/>
              <a:ext cx="3503676" cy="1612355"/>
            </a:xfrm>
            <a:prstGeom prst="round2SameRect">
              <a:avLst>
                <a:gd name="adj1" fmla="val 0"/>
                <a:gd name="adj2" fmla="val 536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5" name="Round Same-side Corner of Rectangle 54">
              <a:extLst>
                <a:ext uri="{FF2B5EF4-FFF2-40B4-BE49-F238E27FC236}">
                  <a16:creationId xmlns:a16="http://schemas.microsoft.com/office/drawing/2014/main" id="{EFF511EC-78E2-DC4D-85B6-B734F3F9E5D4}"/>
                </a:ext>
              </a:extLst>
            </p:cNvPr>
            <p:cNvSpPr/>
            <p:nvPr/>
          </p:nvSpPr>
          <p:spPr bwMode="auto">
            <a:xfrm>
              <a:off x="5029203" y="1301691"/>
              <a:ext cx="3503676" cy="381000"/>
            </a:xfrm>
            <a:prstGeom prst="round2Same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DRAM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AE0DF87-60FD-CC45-8ED5-D9BB6580BD3F}"/>
                </a:ext>
              </a:extLst>
            </p:cNvPr>
            <p:cNvGrpSpPr/>
            <p:nvPr/>
          </p:nvGrpSpPr>
          <p:grpSpPr>
            <a:xfrm>
              <a:off x="5073580" y="1762138"/>
              <a:ext cx="3414923" cy="1453460"/>
              <a:chOff x="5149780" y="1730369"/>
              <a:chExt cx="3414923" cy="1453460"/>
            </a:xfrm>
          </p:grpSpPr>
          <p:sp>
            <p:nvSpPr>
              <p:cNvPr id="56" name="Rounded Rectangle 55">
                <a:extLst>
                  <a:ext uri="{FF2B5EF4-FFF2-40B4-BE49-F238E27FC236}">
                    <a16:creationId xmlns:a16="http://schemas.microsoft.com/office/drawing/2014/main" id="{39BC0D6C-B065-3C46-B0DA-F5D59EA051FA}"/>
                  </a:ext>
                </a:extLst>
              </p:cNvPr>
              <p:cNvSpPr/>
              <p:nvPr/>
            </p:nvSpPr>
            <p:spPr bwMode="auto">
              <a:xfrm>
                <a:off x="5149780" y="1730369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Host Request Queue</a:t>
                </a:r>
              </a:p>
            </p:txBody>
          </p:sp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D9639307-AE86-9F4D-81EC-7949A9A4250B}"/>
                  </a:ext>
                </a:extLst>
              </p:cNvPr>
              <p:cNvSpPr/>
              <p:nvPr/>
            </p:nvSpPr>
            <p:spPr bwMode="auto">
              <a:xfrm>
                <a:off x="5149780" y="2111369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Write Buffer</a:t>
                </a:r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C041EA01-9560-7F4D-B9B9-CF83BA535895}"/>
                  </a:ext>
                </a:extLst>
              </p:cNvPr>
              <p:cNvSpPr/>
              <p:nvPr/>
            </p:nvSpPr>
            <p:spPr bwMode="auto">
              <a:xfrm>
                <a:off x="5149780" y="2492369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Logical-to-Physical Mappings</a:t>
                </a:r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DEDA76C4-87CC-3E4B-9927-094928820DF7}"/>
                  </a:ext>
                </a:extLst>
              </p:cNvPr>
              <p:cNvSpPr/>
              <p:nvPr/>
            </p:nvSpPr>
            <p:spPr bwMode="auto">
              <a:xfrm>
                <a:off x="5149780" y="2868953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Metadata (e.g., P/E Cycles) </a:t>
                </a:r>
              </a:p>
            </p:txBody>
          </p:sp>
        </p:grpSp>
      </p:grpSp>
      <p:sp>
        <p:nvSpPr>
          <p:cNvPr id="67" name="Slide Number Placeholder 3">
            <a:extLst>
              <a:ext uri="{FF2B5EF4-FFF2-40B4-BE49-F238E27FC236}">
                <a16:creationId xmlns:a16="http://schemas.microsoft.com/office/drawing/2014/main" id="{A9292C57-CDCC-524C-9476-F0C21730397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4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981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4" grpId="0" animBg="1"/>
      <p:bldP spid="5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WL control – </a:t>
            </a:r>
            <a:r>
              <a:rPr lang="en-CH" dirty="0">
                <a:solidFill>
                  <a:srgbClr val="0070C0"/>
                </a:solidFill>
              </a:rPr>
              <a:t>All other cells </a:t>
            </a:r>
            <a:r>
              <a:rPr lang="en-CH" dirty="0"/>
              <a:t>operate as a </a:t>
            </a:r>
            <a:r>
              <a:rPr lang="en-CH" dirty="0">
                <a:solidFill>
                  <a:srgbClr val="0070C0"/>
                </a:solidFill>
              </a:rPr>
              <a:t>resistance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414167" y="2235616"/>
            <a:ext cx="59663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3389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5186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45850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BL control – </a:t>
            </a:r>
            <a:r>
              <a:rPr lang="en-CH" dirty="0">
                <a:solidFill>
                  <a:srgbClr val="C00000"/>
                </a:solidFill>
              </a:rPr>
              <a:t>Charge all BLs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414168" y="2235616"/>
            <a:ext cx="5966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383491" y="3134768"/>
            <a:ext cx="7455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603976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4953507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14508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151672" y="3134768"/>
            <a:ext cx="786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To 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CC</a:t>
            </a: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3389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5186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16837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41275" cap="sq" cmpd="sng" algn="ctr">
            <a:solidFill>
              <a:schemeClr val="accent6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5AB2BD50-0BE6-3246-9E4B-001210A7E29E}"/>
              </a:ext>
            </a:extLst>
          </p:cNvPr>
          <p:cNvSpPr txBox="1"/>
          <p:nvPr/>
        </p:nvSpPr>
        <p:spPr>
          <a:xfrm>
            <a:off x="414168" y="2235616"/>
            <a:ext cx="5966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991791" y="1796535"/>
            <a:ext cx="32092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3020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645989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857807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838954" y="1796535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EEC4BBA-4A31-794B-8DA8-4DFF45D8F43A}"/>
              </a:ext>
            </a:extLst>
          </p:cNvPr>
          <p:cNvSpPr txBox="1"/>
          <p:nvPr/>
        </p:nvSpPr>
        <p:spPr>
          <a:xfrm>
            <a:off x="2017464" y="3117175"/>
            <a:ext cx="1477649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b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(No current)</a:t>
            </a:r>
            <a:endParaRPr lang="en-CH" b="1" i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F699EDB-3F6A-E347-956F-09CD01B0A4F6}"/>
              </a:ext>
            </a:extLst>
          </p:cNvPr>
          <p:cNvSpPr txBox="1"/>
          <p:nvPr/>
        </p:nvSpPr>
        <p:spPr>
          <a:xfrm>
            <a:off x="3412676" y="3107523"/>
            <a:ext cx="116923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b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(Current)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2B21FF8-53D3-874F-ADC2-84DB4251F81B}"/>
              </a:ext>
            </a:extLst>
          </p:cNvPr>
          <p:cNvSpPr txBox="1"/>
          <p:nvPr/>
        </p:nvSpPr>
        <p:spPr>
          <a:xfrm>
            <a:off x="5188764" y="3134768"/>
            <a:ext cx="3161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i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047E580-4E29-3B48-A5CF-119E4917B58A}"/>
              </a:ext>
            </a:extLst>
          </p:cNvPr>
          <p:cNvSpPr txBox="1"/>
          <p:nvPr/>
        </p:nvSpPr>
        <p:spPr>
          <a:xfrm>
            <a:off x="6380339" y="3134768"/>
            <a:ext cx="3161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endParaRPr lang="en-CH" b="1" i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F98F99D-CF95-5D4E-9B1D-FAC5C00EFA38}"/>
              </a:ext>
            </a:extLst>
          </p:cNvPr>
          <p:cNvSpPr txBox="1"/>
          <p:nvPr/>
        </p:nvSpPr>
        <p:spPr>
          <a:xfrm>
            <a:off x="8386929" y="3134768"/>
            <a:ext cx="31611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endParaRPr lang="en-CH" b="1" i="1" baseline="-250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78" name="Rectangle 60">
            <a:extLst>
              <a:ext uri="{FF2B5EF4-FFF2-40B4-BE49-F238E27FC236}">
                <a16:creationId xmlns:a16="http://schemas.microsoft.com/office/drawing/2014/main" id="{DC97A500-D290-7D4A-8EEB-19A9FFC22CE0}"/>
              </a:ext>
            </a:extLst>
          </p:cNvPr>
          <p:cNvSpPr/>
          <p:nvPr/>
        </p:nvSpPr>
        <p:spPr>
          <a:xfrm rot="16200000">
            <a:off x="-323057" y="4466060"/>
            <a:ext cx="1029128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C8836F5-9D18-7B48-A5A3-504B071AFC10}"/>
              </a:ext>
            </a:extLst>
          </p:cNvPr>
          <p:cNvSpPr txBox="1"/>
          <p:nvPr/>
        </p:nvSpPr>
        <p:spPr>
          <a:xfrm>
            <a:off x="816872" y="4933890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Erased (E)</a:t>
            </a:r>
          </a:p>
        </p:txBody>
      </p:sp>
      <p:cxnSp>
        <p:nvCxnSpPr>
          <p:cNvPr id="83" name="Straight Arrow Connector 59">
            <a:extLst>
              <a:ext uri="{FF2B5EF4-FFF2-40B4-BE49-F238E27FC236}">
                <a16:creationId xmlns:a16="http://schemas.microsoft.com/office/drawing/2014/main" id="{3AA3100B-34A3-8C47-9CC7-C24398BDEA0F}"/>
              </a:ext>
            </a:extLst>
          </p:cNvPr>
          <p:cNvCxnSpPr>
            <a:cxnSpLocks/>
          </p:cNvCxnSpPr>
          <p:nvPr/>
        </p:nvCxnSpPr>
        <p:spPr>
          <a:xfrm flipV="1">
            <a:off x="428875" y="3813614"/>
            <a:ext cx="0" cy="1563485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84" name="Straight Connector 65">
            <a:extLst>
              <a:ext uri="{FF2B5EF4-FFF2-40B4-BE49-F238E27FC236}">
                <a16:creationId xmlns:a16="http://schemas.microsoft.com/office/drawing/2014/main" id="{7E739D58-B9D4-7143-B03D-B78A89555441}"/>
              </a:ext>
            </a:extLst>
          </p:cNvPr>
          <p:cNvCxnSpPr>
            <a:cxnSpLocks/>
            <a:stCxn id="87" idx="2"/>
          </p:cNvCxnSpPr>
          <p:nvPr/>
        </p:nvCxnSpPr>
        <p:spPr>
          <a:xfrm>
            <a:off x="3835800" y="4505992"/>
            <a:ext cx="0" cy="85680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86" name="Rectangle 74">
            <a:extLst>
              <a:ext uri="{FF2B5EF4-FFF2-40B4-BE49-F238E27FC236}">
                <a16:creationId xmlns:a16="http://schemas.microsoft.com/office/drawing/2014/main" id="{49833E8F-61C9-F046-BABE-64E75F0E6B82}"/>
              </a:ext>
            </a:extLst>
          </p:cNvPr>
          <p:cNvSpPr/>
          <p:nvPr/>
        </p:nvSpPr>
        <p:spPr>
          <a:xfrm>
            <a:off x="1146764" y="4651867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5A184C9-E301-9C47-AD11-598D376C2B70}"/>
              </a:ext>
            </a:extLst>
          </p:cNvPr>
          <p:cNvSpPr txBox="1"/>
          <p:nvPr/>
        </p:nvSpPr>
        <p:spPr>
          <a:xfrm>
            <a:off x="3596903" y="4144161"/>
            <a:ext cx="47779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REF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CD921D3-ABB0-E742-ACE6-95EC2F82E227}"/>
              </a:ext>
            </a:extLst>
          </p:cNvPr>
          <p:cNvSpPr txBox="1"/>
          <p:nvPr/>
        </p:nvSpPr>
        <p:spPr>
          <a:xfrm>
            <a:off x="1588168" y="5428740"/>
            <a:ext cx="449580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Threshold voltage (V</a:t>
            </a:r>
            <a:r>
              <a:rPr lang="en-US" altLang="ko-KR" sz="20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TH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b="1" baseline="-25000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89" name="Straight Arrow Connector 78">
            <a:extLst>
              <a:ext uri="{FF2B5EF4-FFF2-40B4-BE49-F238E27FC236}">
                <a16:creationId xmlns:a16="http://schemas.microsoft.com/office/drawing/2014/main" id="{61CA15BB-AB62-AF42-9FEB-9A528F324026}"/>
              </a:ext>
            </a:extLst>
          </p:cNvPr>
          <p:cNvCxnSpPr/>
          <p:nvPr/>
        </p:nvCxnSpPr>
        <p:spPr>
          <a:xfrm>
            <a:off x="421033" y="5379410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91" name="Freeform 32">
            <a:extLst>
              <a:ext uri="{FF2B5EF4-FFF2-40B4-BE49-F238E27FC236}">
                <a16:creationId xmlns:a16="http://schemas.microsoft.com/office/drawing/2014/main" id="{EEF74512-DAF3-6F44-AF7C-84070CB92024}"/>
              </a:ext>
            </a:extLst>
          </p:cNvPr>
          <p:cNvSpPr/>
          <p:nvPr/>
        </p:nvSpPr>
        <p:spPr>
          <a:xfrm>
            <a:off x="816377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Freeform 32">
            <a:extLst>
              <a:ext uri="{FF2B5EF4-FFF2-40B4-BE49-F238E27FC236}">
                <a16:creationId xmlns:a16="http://schemas.microsoft.com/office/drawing/2014/main" id="{D350EBEB-D6ED-BA4F-B7EC-B3D04E557703}"/>
              </a:ext>
            </a:extLst>
          </p:cNvPr>
          <p:cNvSpPr/>
          <p:nvPr/>
        </p:nvSpPr>
        <p:spPr>
          <a:xfrm>
            <a:off x="4596733" y="4450360"/>
            <a:ext cx="1940347" cy="931084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0070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CEC8408-9575-2C4C-BF5C-51F17A3AAA8E}"/>
              </a:ext>
            </a:extLst>
          </p:cNvPr>
          <p:cNvSpPr txBox="1"/>
          <p:nvPr/>
        </p:nvSpPr>
        <p:spPr>
          <a:xfrm>
            <a:off x="4628397" y="4946247"/>
            <a:ext cx="1949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Programmed</a:t>
            </a:r>
          </a:p>
        </p:txBody>
      </p:sp>
      <p:sp>
        <p:nvSpPr>
          <p:cNvPr id="97" name="Rectangle 74">
            <a:extLst>
              <a:ext uri="{FF2B5EF4-FFF2-40B4-BE49-F238E27FC236}">
                <a16:creationId xmlns:a16="http://schemas.microsoft.com/office/drawing/2014/main" id="{CAB23BF9-03EE-4B47-856B-B71E58A45F5D}"/>
              </a:ext>
            </a:extLst>
          </p:cNvPr>
          <p:cNvSpPr/>
          <p:nvPr/>
        </p:nvSpPr>
        <p:spPr>
          <a:xfrm>
            <a:off x="4847740" y="4664224"/>
            <a:ext cx="1324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20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16ACD58-C9E7-4548-BA0F-26145651136F}"/>
              </a:ext>
            </a:extLst>
          </p:cNvPr>
          <p:cNvGrpSpPr/>
          <p:nvPr/>
        </p:nvGrpSpPr>
        <p:grpSpPr>
          <a:xfrm>
            <a:off x="1215720" y="3687186"/>
            <a:ext cx="1141659" cy="746762"/>
            <a:chOff x="7091370" y="4428487"/>
            <a:chExt cx="1141659" cy="746762"/>
          </a:xfrm>
        </p:grpSpPr>
        <p:grpSp>
          <p:nvGrpSpPr>
            <p:cNvPr id="92" name="그룹 835">
              <a:extLst>
                <a:ext uri="{FF2B5EF4-FFF2-40B4-BE49-F238E27FC236}">
                  <a16:creationId xmlns:a16="http://schemas.microsoft.com/office/drawing/2014/main" id="{7ADFFD4D-2CD8-2945-956B-6D9C2D768E28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94" name="그룹 822">
                <a:extLst>
                  <a:ext uri="{FF2B5EF4-FFF2-40B4-BE49-F238E27FC236}">
                    <a16:creationId xmlns:a16="http://schemas.microsoft.com/office/drawing/2014/main" id="{8755A7F8-D596-8646-BDA5-A9D2EAAB1067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00" name="직선 연결선 771">
                  <a:extLst>
                    <a:ext uri="{FF2B5EF4-FFF2-40B4-BE49-F238E27FC236}">
                      <a16:creationId xmlns:a16="http://schemas.microsoft.com/office/drawing/2014/main" id="{CAECD4F7-F415-BD43-BB41-BEC4F32B2F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1" name="직선 연결선 789">
                  <a:extLst>
                    <a:ext uri="{FF2B5EF4-FFF2-40B4-BE49-F238E27FC236}">
                      <a16:creationId xmlns:a16="http://schemas.microsoft.com/office/drawing/2014/main" id="{B293333B-C359-DD44-B1CF-AFD28FFA78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2" name="직선 연결선 792">
                  <a:extLst>
                    <a:ext uri="{FF2B5EF4-FFF2-40B4-BE49-F238E27FC236}">
                      <a16:creationId xmlns:a16="http://schemas.microsoft.com/office/drawing/2014/main" id="{A9CC8837-97B9-194D-8B83-039F4C1293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4" name="직선 연결선 807">
                  <a:extLst>
                    <a:ext uri="{FF2B5EF4-FFF2-40B4-BE49-F238E27FC236}">
                      <a16:creationId xmlns:a16="http://schemas.microsoft.com/office/drawing/2014/main" id="{09BD5FDB-28AC-EF4E-B8FD-154C5876B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5" name="직선 연결선 810">
                  <a:extLst>
                    <a:ext uri="{FF2B5EF4-FFF2-40B4-BE49-F238E27FC236}">
                      <a16:creationId xmlns:a16="http://schemas.microsoft.com/office/drawing/2014/main" id="{6F8BB9C2-1A0F-9145-B830-7D95EDBF17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6" name="직선 연결선 815">
                  <a:extLst>
                    <a:ext uri="{FF2B5EF4-FFF2-40B4-BE49-F238E27FC236}">
                      <a16:creationId xmlns:a16="http://schemas.microsoft.com/office/drawing/2014/main" id="{277BEB99-2DEE-F047-9A55-02260247A2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7" name="직선 연결선 819">
                  <a:extLst>
                    <a:ext uri="{FF2B5EF4-FFF2-40B4-BE49-F238E27FC236}">
                      <a16:creationId xmlns:a16="http://schemas.microsoft.com/office/drawing/2014/main" id="{0523E5C9-F904-CB4D-AA43-583FE6E913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98" name="직선 연결선 826">
                <a:extLst>
                  <a:ext uri="{FF2B5EF4-FFF2-40B4-BE49-F238E27FC236}">
                    <a16:creationId xmlns:a16="http://schemas.microsoft.com/office/drawing/2014/main" id="{7007B0E8-943D-3542-9FC2-D2E2EF3690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99" name="직선 연결선 832">
                <a:extLst>
                  <a:ext uri="{FF2B5EF4-FFF2-40B4-BE49-F238E27FC236}">
                    <a16:creationId xmlns:a16="http://schemas.microsoft.com/office/drawing/2014/main" id="{6FA77283-7603-CA49-85F8-E039D352D6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345BDBD-3599-6F48-99B9-6A909FEC51EB}"/>
                </a:ext>
              </a:extLst>
            </p:cNvPr>
            <p:cNvSpPr txBox="1"/>
            <p:nvPr/>
          </p:nvSpPr>
          <p:spPr>
            <a:xfrm>
              <a:off x="709137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5D1E899-A631-5E4E-9928-CC181F1862AE}"/>
              </a:ext>
            </a:extLst>
          </p:cNvPr>
          <p:cNvGrpSpPr/>
          <p:nvPr/>
        </p:nvGrpSpPr>
        <p:grpSpPr>
          <a:xfrm>
            <a:off x="5008925" y="3722052"/>
            <a:ext cx="1141659" cy="711781"/>
            <a:chOff x="5536890" y="4463468"/>
            <a:chExt cx="1141659" cy="711781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AD5998E-85FF-A743-AB64-652C777EF3AB}"/>
                </a:ext>
              </a:extLst>
            </p:cNvPr>
            <p:cNvSpPr txBox="1"/>
            <p:nvPr/>
          </p:nvSpPr>
          <p:spPr>
            <a:xfrm>
              <a:off x="553689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110" name="그룹 761">
              <a:extLst>
                <a:ext uri="{FF2B5EF4-FFF2-40B4-BE49-F238E27FC236}">
                  <a16:creationId xmlns:a16="http://schemas.microsoft.com/office/drawing/2014/main" id="{573640F5-D83F-E64F-BDAC-DE2B04D700B3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111" name="그룹 753">
                <a:extLst>
                  <a:ext uri="{FF2B5EF4-FFF2-40B4-BE49-F238E27FC236}">
                    <a16:creationId xmlns:a16="http://schemas.microsoft.com/office/drawing/2014/main" id="{ACEA8CAC-95A1-C848-BFB0-E4E7F472CFBC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114" name="타원 750">
                  <a:extLst>
                    <a:ext uri="{FF2B5EF4-FFF2-40B4-BE49-F238E27FC236}">
                      <a16:creationId xmlns:a16="http://schemas.microsoft.com/office/drawing/2014/main" id="{08FFF8B6-ED69-DE47-9C6E-9A4A87FA2D30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15" name="타원 751">
                  <a:extLst>
                    <a:ext uri="{FF2B5EF4-FFF2-40B4-BE49-F238E27FC236}">
                      <a16:creationId xmlns:a16="http://schemas.microsoft.com/office/drawing/2014/main" id="{E4BA5993-0D01-874C-BC1A-48EAA48F16CB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16" name="직선 연결선 752">
                  <a:extLst>
                    <a:ext uri="{FF2B5EF4-FFF2-40B4-BE49-F238E27FC236}">
                      <a16:creationId xmlns:a16="http://schemas.microsoft.com/office/drawing/2014/main" id="{D7C76A62-81FF-7E4B-9BE1-F4A9656559D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2" name="직선 연결선 754">
                <a:extLst>
                  <a:ext uri="{FF2B5EF4-FFF2-40B4-BE49-F238E27FC236}">
                    <a16:creationId xmlns:a16="http://schemas.microsoft.com/office/drawing/2014/main" id="{8EBA21F2-95E3-A845-9082-F448F92053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756">
                <a:extLst>
                  <a:ext uri="{FF2B5EF4-FFF2-40B4-BE49-F238E27FC236}">
                    <a16:creationId xmlns:a16="http://schemas.microsoft.com/office/drawing/2014/main" id="{95597E1D-1324-DF46-96DD-CC4D68586A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Bent Arrow 3">
            <a:extLst>
              <a:ext uri="{FF2B5EF4-FFF2-40B4-BE49-F238E27FC236}">
                <a16:creationId xmlns:a16="http://schemas.microsoft.com/office/drawing/2014/main" id="{40259E14-E5D1-8E49-A233-217740C36667}"/>
              </a:ext>
            </a:extLst>
          </p:cNvPr>
          <p:cNvSpPr/>
          <p:nvPr/>
        </p:nvSpPr>
        <p:spPr bwMode="auto">
          <a:xfrm rot="16200000" flipH="1">
            <a:off x="2290760" y="1922013"/>
            <a:ext cx="407096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7" name="Bent Arrow 116">
            <a:extLst>
              <a:ext uri="{FF2B5EF4-FFF2-40B4-BE49-F238E27FC236}">
                <a16:creationId xmlns:a16="http://schemas.microsoft.com/office/drawing/2014/main" id="{36B9C7B0-5C92-C14E-8A99-36C34E101608}"/>
              </a:ext>
            </a:extLst>
          </p:cNvPr>
          <p:cNvSpPr/>
          <p:nvPr/>
        </p:nvSpPr>
        <p:spPr bwMode="auto">
          <a:xfrm rot="16200000" flipH="1">
            <a:off x="4884325" y="1922014"/>
            <a:ext cx="407096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8" name="Bent Arrow 117">
            <a:extLst>
              <a:ext uri="{FF2B5EF4-FFF2-40B4-BE49-F238E27FC236}">
                <a16:creationId xmlns:a16="http://schemas.microsoft.com/office/drawing/2014/main" id="{1DA1E9BA-15F4-2841-93B7-78BA7127B301}"/>
              </a:ext>
            </a:extLst>
          </p:cNvPr>
          <p:cNvSpPr/>
          <p:nvPr/>
        </p:nvSpPr>
        <p:spPr bwMode="auto">
          <a:xfrm rot="16200000" flipH="1">
            <a:off x="8064582" y="1922015"/>
            <a:ext cx="407096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" name="Cross 4">
            <a:extLst>
              <a:ext uri="{FF2B5EF4-FFF2-40B4-BE49-F238E27FC236}">
                <a16:creationId xmlns:a16="http://schemas.microsoft.com/office/drawing/2014/main" id="{3E666592-303D-664D-815A-6BEE9F645A08}"/>
              </a:ext>
            </a:extLst>
          </p:cNvPr>
          <p:cNvSpPr/>
          <p:nvPr/>
        </p:nvSpPr>
        <p:spPr bwMode="auto">
          <a:xfrm rot="18900000">
            <a:off x="2216069" y="2240535"/>
            <a:ext cx="347669" cy="347669"/>
          </a:xfrm>
          <a:prstGeom prst="plus">
            <a:avLst>
              <a:gd name="adj" fmla="val 4215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9" name="Cross 118">
            <a:extLst>
              <a:ext uri="{FF2B5EF4-FFF2-40B4-BE49-F238E27FC236}">
                <a16:creationId xmlns:a16="http://schemas.microsoft.com/office/drawing/2014/main" id="{F06A4DE9-0D3A-0F4D-8C2F-8A1952CED444}"/>
              </a:ext>
            </a:extLst>
          </p:cNvPr>
          <p:cNvSpPr/>
          <p:nvPr/>
        </p:nvSpPr>
        <p:spPr bwMode="auto">
          <a:xfrm rot="18900000">
            <a:off x="4810396" y="2240536"/>
            <a:ext cx="347669" cy="347669"/>
          </a:xfrm>
          <a:prstGeom prst="plus">
            <a:avLst>
              <a:gd name="adj" fmla="val 4215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20" name="Cross 119">
            <a:extLst>
              <a:ext uri="{FF2B5EF4-FFF2-40B4-BE49-F238E27FC236}">
                <a16:creationId xmlns:a16="http://schemas.microsoft.com/office/drawing/2014/main" id="{81C91035-E067-5F47-AC81-54404EC33A62}"/>
              </a:ext>
            </a:extLst>
          </p:cNvPr>
          <p:cNvSpPr/>
          <p:nvPr/>
        </p:nvSpPr>
        <p:spPr bwMode="auto">
          <a:xfrm rot="18900000">
            <a:off x="7990864" y="2240537"/>
            <a:ext cx="347669" cy="347669"/>
          </a:xfrm>
          <a:prstGeom prst="plus">
            <a:avLst>
              <a:gd name="adj" fmla="val 42153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21" name="Bent Arrow 120">
            <a:extLst>
              <a:ext uri="{FF2B5EF4-FFF2-40B4-BE49-F238E27FC236}">
                <a16:creationId xmlns:a16="http://schemas.microsoft.com/office/drawing/2014/main" id="{0F37E8FF-B55F-FB4F-8574-825CE03592FB}"/>
              </a:ext>
            </a:extLst>
          </p:cNvPr>
          <p:cNvSpPr/>
          <p:nvPr/>
        </p:nvSpPr>
        <p:spPr bwMode="auto">
          <a:xfrm rot="16200000" flipH="1">
            <a:off x="3292188" y="2177632"/>
            <a:ext cx="904903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22" name="Bent Arrow 121">
            <a:extLst>
              <a:ext uri="{FF2B5EF4-FFF2-40B4-BE49-F238E27FC236}">
                <a16:creationId xmlns:a16="http://schemas.microsoft.com/office/drawing/2014/main" id="{023DD41E-35D5-F94C-92F7-DB5B92B21830}"/>
              </a:ext>
            </a:extLst>
          </p:cNvPr>
          <p:cNvSpPr/>
          <p:nvPr/>
        </p:nvSpPr>
        <p:spPr bwMode="auto">
          <a:xfrm rot="16200000" flipH="1">
            <a:off x="5807158" y="2177632"/>
            <a:ext cx="904903" cy="406993"/>
          </a:xfrm>
          <a:prstGeom prst="bentArrow">
            <a:avLst>
              <a:gd name="adj1" fmla="val 12793"/>
              <a:gd name="adj2" fmla="val 25000"/>
              <a:gd name="adj3" fmla="val 34766"/>
              <a:gd name="adj4" fmla="val 48633"/>
            </a:avLst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64917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42" name="그룹 43">
            <a:extLst>
              <a:ext uri="{FF2B5EF4-FFF2-40B4-BE49-F238E27FC236}">
                <a16:creationId xmlns:a16="http://schemas.microsoft.com/office/drawing/2014/main" id="{DCE5F285-58E6-2048-8258-8597BCE0EE9B}"/>
              </a:ext>
            </a:extLst>
          </p:cNvPr>
          <p:cNvGrpSpPr/>
          <p:nvPr/>
        </p:nvGrpSpPr>
        <p:grpSpPr>
          <a:xfrm>
            <a:off x="1417380" y="4834345"/>
            <a:ext cx="5794612" cy="1229864"/>
            <a:chOff x="3739328" y="3344321"/>
            <a:chExt cx="4474781" cy="1217640"/>
          </a:xfrm>
        </p:grpSpPr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373932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448959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5239865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5992678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rgbClr val="BFBFBF"/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6712449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7462717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8212986" y="3344321"/>
              <a:ext cx="1123" cy="121764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</p:grp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454160"/>
            <a:ext cx="798201" cy="374070"/>
            <a:chOff x="4245096" y="1892159"/>
            <a:chExt cx="616396" cy="277818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454160"/>
            <a:ext cx="798201" cy="374070"/>
            <a:chOff x="4245096" y="1892159"/>
            <a:chExt cx="616396" cy="277818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454160"/>
            <a:ext cx="798201" cy="374070"/>
            <a:chOff x="4245096" y="1892159"/>
            <a:chExt cx="616396" cy="277818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454160"/>
            <a:ext cx="798201" cy="374070"/>
            <a:chOff x="4245096" y="1892159"/>
            <a:chExt cx="616396" cy="277818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094643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6109A-A615-374E-AC97-E6574E16813F}"/>
              </a:ext>
            </a:extLst>
          </p:cNvPr>
          <p:cNvGrpSpPr/>
          <p:nvPr/>
        </p:nvGrpSpPr>
        <p:grpSpPr>
          <a:xfrm>
            <a:off x="1855536" y="5365668"/>
            <a:ext cx="5044663" cy="288573"/>
            <a:chOff x="1855536" y="5365668"/>
            <a:chExt cx="5044663" cy="28857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613FE6-B708-504E-AE6A-9A773759CCE8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0676ED0-6537-964B-AC6E-FBCE30D035C1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D25C4CF-5D03-A748-A2A8-DC21B41E41BC}"/>
                </a:ext>
              </a:extLst>
            </p:cNvPr>
            <p:cNvSpPr/>
            <p:nvPr/>
          </p:nvSpPr>
          <p:spPr bwMode="auto">
            <a:xfrm>
              <a:off x="383307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BCF00B02-6096-FD4F-97DE-00EA44FD3700}"/>
                </a:ext>
              </a:extLst>
            </p:cNvPr>
            <p:cNvSpPr/>
            <p:nvPr/>
          </p:nvSpPr>
          <p:spPr bwMode="auto">
            <a:xfrm>
              <a:off x="4707947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63B507-CEEC-3A4D-BD40-2694CF95D789}"/>
                </a:ext>
              </a:extLst>
            </p:cNvPr>
            <p:cNvSpPr/>
            <p:nvPr/>
          </p:nvSpPr>
          <p:spPr bwMode="auto">
            <a:xfrm>
              <a:off x="571706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D1BE7FF-4A6E-3241-8322-78A7BB376807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5" name="Curved Connector 4">
              <a:extLst>
                <a:ext uri="{FF2B5EF4-FFF2-40B4-BE49-F238E27FC236}">
                  <a16:creationId xmlns:a16="http://schemas.microsoft.com/office/drawing/2014/main" id="{29297297-E5F3-CD48-86B8-5F3FA59EC19E}"/>
                </a:ext>
              </a:extLst>
            </p:cNvPr>
            <p:cNvCxnSpPr>
              <a:stCxn id="3" idx="0"/>
              <a:endCxn id="142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72" name="Curved Connector 171">
              <a:extLst>
                <a:ext uri="{FF2B5EF4-FFF2-40B4-BE49-F238E27FC236}">
                  <a16:creationId xmlns:a16="http://schemas.microsoft.com/office/drawing/2014/main" id="{8CEFF66E-576C-5544-A8B2-A8C6966AC476}"/>
                </a:ext>
              </a:extLst>
            </p:cNvPr>
            <p:cNvCxnSpPr>
              <a:cxnSpLocks/>
              <a:stCxn id="168" idx="0"/>
              <a:endCxn id="169" idx="0"/>
            </p:cNvCxnSpPr>
            <p:nvPr/>
          </p:nvCxnSpPr>
          <p:spPr bwMode="auto">
            <a:xfrm rot="5400000" flipH="1" flipV="1">
              <a:off x="4373989" y="4934582"/>
              <a:ext cx="12700" cy="874872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64BF0506-9F83-8A43-878B-E822748B7848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308632" y="4883930"/>
              <a:ext cx="12700" cy="976177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4455924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0070C0"/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504108"/>
            <a:ext cx="798201" cy="286665"/>
            <a:chOff x="4245096" y="1929253"/>
            <a:chExt cx="616396" cy="212903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504108"/>
            <a:ext cx="798201" cy="286665"/>
            <a:chOff x="4245096" y="1929253"/>
            <a:chExt cx="616396" cy="212903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0070C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srgbClr val="0070C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6109A-A615-374E-AC97-E6574E16813F}"/>
              </a:ext>
            </a:extLst>
          </p:cNvPr>
          <p:cNvGrpSpPr/>
          <p:nvPr/>
        </p:nvGrpSpPr>
        <p:grpSpPr>
          <a:xfrm>
            <a:off x="2839038" y="5363603"/>
            <a:ext cx="5053306" cy="288573"/>
            <a:chOff x="1875174" y="5365668"/>
            <a:chExt cx="5053306" cy="28857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613FE6-B708-504E-AE6A-9A773759CCE8}"/>
                </a:ext>
              </a:extLst>
            </p:cNvPr>
            <p:cNvSpPr/>
            <p:nvPr/>
          </p:nvSpPr>
          <p:spPr bwMode="auto">
            <a:xfrm>
              <a:off x="1875174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0676ED0-6537-964B-AC6E-FBCE30D035C1}"/>
                </a:ext>
              </a:extLst>
            </p:cNvPr>
            <p:cNvSpPr/>
            <p:nvPr/>
          </p:nvSpPr>
          <p:spPr bwMode="auto">
            <a:xfrm>
              <a:off x="2876434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63B507-CEEC-3A4D-BD40-2694CF95D789}"/>
                </a:ext>
              </a:extLst>
            </p:cNvPr>
            <p:cNvSpPr/>
            <p:nvPr/>
          </p:nvSpPr>
          <p:spPr bwMode="auto">
            <a:xfrm>
              <a:off x="571706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D1BE7FF-4A6E-3241-8322-78A7BB376807}"/>
                </a:ext>
              </a:extLst>
            </p:cNvPr>
            <p:cNvSpPr/>
            <p:nvPr/>
          </p:nvSpPr>
          <p:spPr bwMode="auto">
            <a:xfrm>
              <a:off x="6721524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70C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5" name="Curved Connector 4">
              <a:extLst>
                <a:ext uri="{FF2B5EF4-FFF2-40B4-BE49-F238E27FC236}">
                  <a16:creationId xmlns:a16="http://schemas.microsoft.com/office/drawing/2014/main" id="{29297297-E5F3-CD48-86B8-5F3FA59EC19E}"/>
                </a:ext>
              </a:extLst>
            </p:cNvPr>
            <p:cNvCxnSpPr>
              <a:stCxn id="3" idx="0"/>
              <a:endCxn id="142" idx="0"/>
            </p:cNvCxnSpPr>
            <p:nvPr/>
          </p:nvCxnSpPr>
          <p:spPr bwMode="auto">
            <a:xfrm rot="5400000" flipH="1" flipV="1">
              <a:off x="2479282" y="4871388"/>
              <a:ext cx="12700" cy="1001260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64BF0506-9F83-8A43-878B-E822748B7848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322773" y="4869789"/>
              <a:ext cx="12700" cy="1004458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70C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71713518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26109A-A615-374E-AC97-E6574E16813F}"/>
              </a:ext>
            </a:extLst>
          </p:cNvPr>
          <p:cNvGrpSpPr/>
          <p:nvPr/>
        </p:nvGrpSpPr>
        <p:grpSpPr>
          <a:xfrm>
            <a:off x="1855536" y="5365668"/>
            <a:ext cx="5044663" cy="288573"/>
            <a:chOff x="1855536" y="5365668"/>
            <a:chExt cx="5044663" cy="28857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B613FE6-B708-504E-AE6A-9A773759CCE8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D0676ED0-6537-964B-AC6E-FBCE30D035C1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D25C4CF-5D03-A748-A2A8-DC21B41E41BC}"/>
                </a:ext>
              </a:extLst>
            </p:cNvPr>
            <p:cNvSpPr/>
            <p:nvPr/>
          </p:nvSpPr>
          <p:spPr bwMode="auto">
            <a:xfrm>
              <a:off x="383307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BCF00B02-6096-FD4F-97DE-00EA44FD3700}"/>
                </a:ext>
              </a:extLst>
            </p:cNvPr>
            <p:cNvSpPr/>
            <p:nvPr/>
          </p:nvSpPr>
          <p:spPr bwMode="auto">
            <a:xfrm>
              <a:off x="4707947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6963B507-CEEC-3A4D-BD40-2694CF95D789}"/>
                </a:ext>
              </a:extLst>
            </p:cNvPr>
            <p:cNvSpPr/>
            <p:nvPr/>
          </p:nvSpPr>
          <p:spPr bwMode="auto">
            <a:xfrm>
              <a:off x="571706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D1BE7FF-4A6E-3241-8322-78A7BB376807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5" name="Curved Connector 4">
              <a:extLst>
                <a:ext uri="{FF2B5EF4-FFF2-40B4-BE49-F238E27FC236}">
                  <a16:creationId xmlns:a16="http://schemas.microsoft.com/office/drawing/2014/main" id="{29297297-E5F3-CD48-86B8-5F3FA59EC19E}"/>
                </a:ext>
              </a:extLst>
            </p:cNvPr>
            <p:cNvCxnSpPr>
              <a:stCxn id="3" idx="0"/>
              <a:endCxn id="142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72" name="Curved Connector 171">
              <a:extLst>
                <a:ext uri="{FF2B5EF4-FFF2-40B4-BE49-F238E27FC236}">
                  <a16:creationId xmlns:a16="http://schemas.microsoft.com/office/drawing/2014/main" id="{8CEFF66E-576C-5544-A8B2-A8C6966AC476}"/>
                </a:ext>
              </a:extLst>
            </p:cNvPr>
            <p:cNvCxnSpPr>
              <a:cxnSpLocks/>
              <a:stCxn id="168" idx="0"/>
              <a:endCxn id="169" idx="0"/>
            </p:cNvCxnSpPr>
            <p:nvPr/>
          </p:nvCxnSpPr>
          <p:spPr bwMode="auto">
            <a:xfrm rot="5400000" flipH="1" flipV="1">
              <a:off x="4373989" y="4934582"/>
              <a:ext cx="12700" cy="874872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5" name="Curved Connector 194">
              <a:extLst>
                <a:ext uri="{FF2B5EF4-FFF2-40B4-BE49-F238E27FC236}">
                  <a16:creationId xmlns:a16="http://schemas.microsoft.com/office/drawing/2014/main" id="{64BF0506-9F83-8A43-878B-E822748B7848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308632" y="4883930"/>
              <a:ext cx="12700" cy="976177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66742441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682DB9-49AE-4706-8504-DBF748E54B5A}"/>
              </a:ext>
            </a:extLst>
          </p:cNvPr>
          <p:cNvGrpSpPr/>
          <p:nvPr/>
        </p:nvGrpSpPr>
        <p:grpSpPr>
          <a:xfrm>
            <a:off x="973516" y="1835930"/>
            <a:ext cx="7183589" cy="3145072"/>
            <a:chOff x="973516" y="1835930"/>
            <a:chExt cx="7183589" cy="3145072"/>
          </a:xfrm>
        </p:grpSpPr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C3BA15B9-1CE4-1341-912C-815B4CB0E844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157498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C90B5C77-250E-374F-9CBE-07A852F635D4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88415" y="223153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7424A016-20EB-4143-B679-1837F498F17C}"/>
                </a:ext>
              </a:extLst>
            </p:cNvPr>
            <p:cNvSpPr/>
            <p:nvPr/>
          </p:nvSpPr>
          <p:spPr bwMode="auto">
            <a:xfrm>
              <a:off x="31411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76BBF084-C4D4-46E6-BC73-1AD2B9AA7F99}"/>
                </a:ext>
              </a:extLst>
            </p:cNvPr>
            <p:cNvSpPr/>
            <p:nvPr/>
          </p:nvSpPr>
          <p:spPr bwMode="auto">
            <a:xfrm>
              <a:off x="1926260" y="1835930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8C81F3D2-8715-407E-BD34-33B24524FB36}"/>
                </a:ext>
              </a:extLst>
            </p:cNvPr>
            <p:cNvCxnSpPr>
              <a:stCxn id="195" idx="4"/>
              <a:endCxn id="126" idx="1"/>
            </p:cNvCxnSpPr>
            <p:nvPr/>
          </p:nvCxnSpPr>
          <p:spPr bwMode="auto">
            <a:xfrm flipH="1">
              <a:off x="973516" y="2118153"/>
              <a:ext cx="1180350" cy="2862849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197" name="Straight Arrow Connector 196">
              <a:extLst>
                <a:ext uri="{FF2B5EF4-FFF2-40B4-BE49-F238E27FC236}">
                  <a16:creationId xmlns:a16="http://schemas.microsoft.com/office/drawing/2014/main" id="{80C04C4C-54C1-4703-9C07-0730E633AD6D}"/>
                </a:ext>
              </a:extLst>
            </p:cNvPr>
            <p:cNvCxnSpPr>
              <a:cxnSpLocks/>
              <a:stCxn id="196" idx="4"/>
              <a:endCxn id="136" idx="1"/>
            </p:cNvCxnSpPr>
            <p:nvPr/>
          </p:nvCxnSpPr>
          <p:spPr bwMode="auto">
            <a:xfrm>
              <a:off x="3368799" y="2120992"/>
              <a:ext cx="569167" cy="2860010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C4E7B244-D86A-4EEE-92C2-F27EAE851894}"/>
                </a:ext>
              </a:extLst>
            </p:cNvPr>
            <p:cNvSpPr/>
            <p:nvPr/>
          </p:nvSpPr>
          <p:spPr bwMode="auto">
            <a:xfrm>
              <a:off x="4487907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73B398DF-9081-4C2A-9BE3-E30FF1052321}"/>
                </a:ext>
              </a:extLst>
            </p:cNvPr>
            <p:cNvSpPr/>
            <p:nvPr/>
          </p:nvSpPr>
          <p:spPr bwMode="auto">
            <a:xfrm>
              <a:off x="5658055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D9E1E620-9F6F-44D4-AABC-9694D8652671}"/>
                </a:ext>
              </a:extLst>
            </p:cNvPr>
            <p:cNvSpPr/>
            <p:nvPr/>
          </p:nvSpPr>
          <p:spPr bwMode="auto">
            <a:xfrm>
              <a:off x="77018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1" name="Straight Arrow Connector 200">
              <a:extLst>
                <a:ext uri="{FF2B5EF4-FFF2-40B4-BE49-F238E27FC236}">
                  <a16:creationId xmlns:a16="http://schemas.microsoft.com/office/drawing/2014/main" id="{4EB1F986-EB3F-4021-BE04-69B3659EF64C}"/>
                </a:ext>
              </a:extLst>
            </p:cNvPr>
            <p:cNvCxnSpPr>
              <a:cxnSpLocks/>
              <a:stCxn id="386" idx="2"/>
              <a:endCxn id="159" idx="1"/>
            </p:cNvCxnSpPr>
            <p:nvPr/>
          </p:nvCxnSpPr>
          <p:spPr bwMode="auto">
            <a:xfrm>
              <a:off x="4716316" y="2165867"/>
              <a:ext cx="3071690" cy="2815135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5B166B7-3C79-3745-AF07-AA5A3CAA1C27}"/>
              </a:ext>
            </a:extLst>
          </p:cNvPr>
          <p:cNvSpPr txBox="1"/>
          <p:nvPr/>
        </p:nvSpPr>
        <p:spPr>
          <a:xfrm>
            <a:off x="1991790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7EEC367-14D4-5747-B41C-CD51471B3520}"/>
              </a:ext>
            </a:extLst>
          </p:cNvPr>
          <p:cNvSpPr txBox="1"/>
          <p:nvPr/>
        </p:nvSpPr>
        <p:spPr>
          <a:xfrm>
            <a:off x="3224599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B8A0CA5-8697-F740-B153-1D8B4C98E913}"/>
              </a:ext>
            </a:extLst>
          </p:cNvPr>
          <p:cNvSpPr txBox="1"/>
          <p:nvPr/>
        </p:nvSpPr>
        <p:spPr>
          <a:xfrm>
            <a:off x="4555855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9610B0C-3A9C-1741-8DC8-622A403BEA12}"/>
              </a:ext>
            </a:extLst>
          </p:cNvPr>
          <p:cNvSpPr txBox="1"/>
          <p:nvPr/>
        </p:nvSpPr>
        <p:spPr>
          <a:xfrm>
            <a:off x="5746019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6A7412-8E82-A34F-AAE5-9E30EAA9D6FE}"/>
              </a:ext>
            </a:extLst>
          </p:cNvPr>
          <p:cNvSpPr txBox="1"/>
          <p:nvPr/>
        </p:nvSpPr>
        <p:spPr>
          <a:xfrm>
            <a:off x="7772423" y="3111876"/>
            <a:ext cx="3209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AAD89F-FF5D-3645-A1DB-77AF0F8A2F27}"/>
              </a:ext>
            </a:extLst>
          </p:cNvPr>
          <p:cNvSpPr txBox="1"/>
          <p:nvPr/>
        </p:nvSpPr>
        <p:spPr>
          <a:xfrm>
            <a:off x="1212289" y="3089701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REF5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2A7CFBE-E1EB-432F-AD57-226BB8520644}"/>
              </a:ext>
            </a:extLst>
          </p:cNvPr>
          <p:cNvGrpSpPr/>
          <p:nvPr/>
        </p:nvGrpSpPr>
        <p:grpSpPr>
          <a:xfrm>
            <a:off x="4232471" y="4953000"/>
            <a:ext cx="4616044" cy="1000806"/>
            <a:chOff x="4232471" y="4953000"/>
            <a:chExt cx="4616044" cy="100080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E250756-CF08-4DE1-B230-B2C1DBC7080E}"/>
                </a:ext>
              </a:extLst>
            </p:cNvPr>
            <p:cNvGrpSpPr/>
            <p:nvPr/>
          </p:nvGrpSpPr>
          <p:grpSpPr>
            <a:xfrm>
              <a:off x="4232471" y="4953000"/>
              <a:ext cx="2245748" cy="999815"/>
              <a:chOff x="4070231" y="3481208"/>
              <a:chExt cx="2245748" cy="999815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54B3981E-77CD-4267-8E93-090D3E7984D1}"/>
                  </a:ext>
                </a:extLst>
              </p:cNvPr>
              <p:cNvSpPr/>
              <p:nvPr/>
            </p:nvSpPr>
            <p:spPr bwMode="auto">
              <a:xfrm>
                <a:off x="4070231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222C8891-FE5E-4723-B85C-481CFE8E34B3}"/>
                  </a:ext>
                </a:extLst>
              </p:cNvPr>
              <p:cNvGrpSpPr/>
              <p:nvPr/>
            </p:nvGrpSpPr>
            <p:grpSpPr>
              <a:xfrm>
                <a:off x="4070231" y="3638811"/>
                <a:ext cx="1141659" cy="746762"/>
                <a:chOff x="7091370" y="4428487"/>
                <a:chExt cx="1141659" cy="746762"/>
              </a:xfrm>
            </p:grpSpPr>
            <p:grpSp>
              <p:nvGrpSpPr>
                <p:cNvPr id="206" name="그룹 835">
                  <a:extLst>
                    <a:ext uri="{FF2B5EF4-FFF2-40B4-BE49-F238E27FC236}">
                      <a16:creationId xmlns:a16="http://schemas.microsoft.com/office/drawing/2014/main" id="{CB5B9987-02C4-4CA4-B2C3-9FCAE0B4F123}"/>
                    </a:ext>
                  </a:extLst>
                </p:cNvPr>
                <p:cNvGrpSpPr/>
                <p:nvPr/>
              </p:nvGrpSpPr>
              <p:grpSpPr>
                <a:xfrm>
                  <a:off x="7315200" y="4428487"/>
                  <a:ext cx="704773" cy="287026"/>
                  <a:chOff x="5890169" y="4312037"/>
                  <a:chExt cx="1895988" cy="1103725"/>
                </a:xfrm>
              </p:grpSpPr>
              <p:grpSp>
                <p:nvGrpSpPr>
                  <p:cNvPr id="208" name="그룹 822">
                    <a:extLst>
                      <a:ext uri="{FF2B5EF4-FFF2-40B4-BE49-F238E27FC236}">
                        <a16:creationId xmlns:a16="http://schemas.microsoft.com/office/drawing/2014/main" id="{66447CAB-6648-40DA-83B1-D08EE86A1E32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211" name="직선 연결선 771">
                      <a:extLst>
                        <a:ext uri="{FF2B5EF4-FFF2-40B4-BE49-F238E27FC236}">
                          <a16:creationId xmlns:a16="http://schemas.microsoft.com/office/drawing/2014/main" id="{C18C65DB-94FB-4AA9-92C1-A45000114F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2" name="직선 연결선 789">
                      <a:extLst>
                        <a:ext uri="{FF2B5EF4-FFF2-40B4-BE49-F238E27FC236}">
                          <a16:creationId xmlns:a16="http://schemas.microsoft.com/office/drawing/2014/main" id="{EC9984DA-27ED-4642-8EC8-E607FA6358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3" name="직선 연결선 792">
                      <a:extLst>
                        <a:ext uri="{FF2B5EF4-FFF2-40B4-BE49-F238E27FC236}">
                          <a16:creationId xmlns:a16="http://schemas.microsoft.com/office/drawing/2014/main" id="{E26AE1A0-ED65-41D2-9C7B-AD35B296F23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4" name="직선 연결선 807">
                      <a:extLst>
                        <a:ext uri="{FF2B5EF4-FFF2-40B4-BE49-F238E27FC236}">
                          <a16:creationId xmlns:a16="http://schemas.microsoft.com/office/drawing/2014/main" id="{7CACC52F-5518-4046-B211-D8D441BEFF9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5" name="직선 연결선 810">
                      <a:extLst>
                        <a:ext uri="{FF2B5EF4-FFF2-40B4-BE49-F238E27FC236}">
                          <a16:creationId xmlns:a16="http://schemas.microsoft.com/office/drawing/2014/main" id="{6579273B-1075-40A0-8237-6D8D00F4A80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6" name="직선 연결선 815">
                      <a:extLst>
                        <a:ext uri="{FF2B5EF4-FFF2-40B4-BE49-F238E27FC236}">
                          <a16:creationId xmlns:a16="http://schemas.microsoft.com/office/drawing/2014/main" id="{A32EE51D-43C4-486A-8CD3-FFD0D043D83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17" name="직선 연결선 819">
                      <a:extLst>
                        <a:ext uri="{FF2B5EF4-FFF2-40B4-BE49-F238E27FC236}">
                          <a16:creationId xmlns:a16="http://schemas.microsoft.com/office/drawing/2014/main" id="{52E33351-8BD3-45B8-95CB-9422FD1C89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209" name="직선 연결선 826">
                    <a:extLst>
                      <a:ext uri="{FF2B5EF4-FFF2-40B4-BE49-F238E27FC236}">
                        <a16:creationId xmlns:a16="http://schemas.microsoft.com/office/drawing/2014/main" id="{A615AE3F-2E54-49B2-850A-57C241EE66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210" name="직선 연결선 832">
                    <a:extLst>
                      <a:ext uri="{FF2B5EF4-FFF2-40B4-BE49-F238E27FC236}">
                        <a16:creationId xmlns:a16="http://schemas.microsoft.com/office/drawing/2014/main" id="{EB411A48-66EB-4AA1-914E-088B6117D8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</p:grpSp>
            <p:sp>
              <p:nvSpPr>
                <p:cNvPr id="207" name="TextBox 206">
                  <a:extLst>
                    <a:ext uri="{FF2B5EF4-FFF2-40B4-BE49-F238E27FC236}">
                      <a16:creationId xmlns:a16="http://schemas.microsoft.com/office/drawing/2014/main" id="{567D9B81-527E-4896-AFFA-9EA570C362A6}"/>
                    </a:ext>
                  </a:extLst>
                </p:cNvPr>
                <p:cNvSpPr txBox="1"/>
                <p:nvPr/>
              </p:nvSpPr>
              <p:spPr>
                <a:xfrm>
                  <a:off x="709137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229" name="TextBox 228">
                <a:extLst>
                  <a:ext uri="{FF2B5EF4-FFF2-40B4-BE49-F238E27FC236}">
                    <a16:creationId xmlns:a16="http://schemas.microsoft.com/office/drawing/2014/main" id="{5BD64221-CA46-4436-A965-1353FFF43046}"/>
                  </a:ext>
                </a:extLst>
              </p:cNvPr>
              <p:cNvSpPr txBox="1"/>
              <p:nvPr/>
            </p:nvSpPr>
            <p:spPr>
              <a:xfrm>
                <a:off x="4495800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‘1’</a:t>
                </a:r>
                <a:endParaRPr lang="en-CH" sz="240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2DE4FBB-359E-47C4-8BCF-BB5A89A26945}"/>
                </a:ext>
              </a:extLst>
            </p:cNvPr>
            <p:cNvGrpSpPr/>
            <p:nvPr/>
          </p:nvGrpSpPr>
          <p:grpSpPr>
            <a:xfrm>
              <a:off x="6553200" y="4953991"/>
              <a:ext cx="2295315" cy="999815"/>
              <a:chOff x="7153485" y="3481208"/>
              <a:chExt cx="2295315" cy="999815"/>
            </a:xfrm>
          </p:grpSpPr>
          <p:sp>
            <p:nvSpPr>
              <p:cNvPr id="253" name="Rectangle: Rounded Corners 252">
                <a:extLst>
                  <a:ext uri="{FF2B5EF4-FFF2-40B4-BE49-F238E27FC236}">
                    <a16:creationId xmlns:a16="http://schemas.microsoft.com/office/drawing/2014/main" id="{322E8AE3-0BF6-4D64-9549-1645230082BC}"/>
                  </a:ext>
                </a:extLst>
              </p:cNvPr>
              <p:cNvSpPr/>
              <p:nvPr/>
            </p:nvSpPr>
            <p:spPr bwMode="auto">
              <a:xfrm>
                <a:off x="7190325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D7BFCA61-A193-4952-9334-6B4A7BC95FF6}"/>
                  </a:ext>
                </a:extLst>
              </p:cNvPr>
              <p:cNvGrpSpPr/>
              <p:nvPr/>
            </p:nvGrpSpPr>
            <p:grpSpPr>
              <a:xfrm>
                <a:off x="7153485" y="3656302"/>
                <a:ext cx="1141659" cy="711781"/>
                <a:chOff x="5536890" y="4463468"/>
                <a:chExt cx="1141659" cy="711781"/>
              </a:xfrm>
            </p:grpSpPr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id="{989EEF6B-370B-43AC-83AD-0FB177908B5A}"/>
                    </a:ext>
                  </a:extLst>
                </p:cNvPr>
                <p:cNvSpPr txBox="1"/>
                <p:nvPr/>
              </p:nvSpPr>
              <p:spPr>
                <a:xfrm>
                  <a:off x="553689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22" name="그룹 761">
                  <a:extLst>
                    <a:ext uri="{FF2B5EF4-FFF2-40B4-BE49-F238E27FC236}">
                      <a16:creationId xmlns:a16="http://schemas.microsoft.com/office/drawing/2014/main" id="{45F7A2D6-0F8C-431C-B29C-B66BA2E720C9}"/>
                    </a:ext>
                  </a:extLst>
                </p:cNvPr>
                <p:cNvGrpSpPr/>
                <p:nvPr/>
              </p:nvGrpSpPr>
              <p:grpSpPr>
                <a:xfrm>
                  <a:off x="5760759" y="4463468"/>
                  <a:ext cx="706095" cy="203266"/>
                  <a:chOff x="5608137" y="3368746"/>
                  <a:chExt cx="334186" cy="96203"/>
                </a:xfrm>
              </p:grpSpPr>
              <p:grpSp>
                <p:nvGrpSpPr>
                  <p:cNvPr id="223" name="그룹 753">
                    <a:extLst>
                      <a:ext uri="{FF2B5EF4-FFF2-40B4-BE49-F238E27FC236}">
                        <a16:creationId xmlns:a16="http://schemas.microsoft.com/office/drawing/2014/main" id="{FFD9E5CD-53B0-4BF3-B6CD-ABD0184A513B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726825" y="3294412"/>
                    <a:ext cx="96203" cy="244872"/>
                    <a:chOff x="5106224" y="2342057"/>
                    <a:chExt cx="96203" cy="244872"/>
                  </a:xfrm>
                </p:grpSpPr>
                <p:sp>
                  <p:nvSpPr>
                    <p:cNvPr id="226" name="타원 750">
                      <a:extLst>
                        <a:ext uri="{FF2B5EF4-FFF2-40B4-BE49-F238E27FC236}">
                          <a16:creationId xmlns:a16="http://schemas.microsoft.com/office/drawing/2014/main" id="{F2737210-614A-443B-8FE0-9196A26648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525969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sp>
                  <p:nvSpPr>
                    <p:cNvPr id="227" name="타원 751">
                      <a:extLst>
                        <a:ext uri="{FF2B5EF4-FFF2-40B4-BE49-F238E27FC236}">
                          <a16:creationId xmlns:a16="http://schemas.microsoft.com/office/drawing/2014/main" id="{1C788D2E-C3CB-4BFC-A727-845079CF6A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342057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cxnSp>
                  <p:nvCxnSpPr>
                    <p:cNvPr id="228" name="직선 연결선 752">
                      <a:extLst>
                        <a:ext uri="{FF2B5EF4-FFF2-40B4-BE49-F238E27FC236}">
                          <a16:creationId xmlns:a16="http://schemas.microsoft.com/office/drawing/2014/main" id="{3399A1E1-57D0-4ADC-A0DB-8AD13661C11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900000" flipV="1">
                      <a:off x="5106224" y="2428734"/>
                      <a:ext cx="0" cy="122952"/>
                    </a:xfrm>
                    <a:prstGeom prst="line">
                      <a:avLst/>
                    </a:prstGeom>
                    <a:ln w="22225" cap="sq">
                      <a:solidFill>
                        <a:srgbClr val="7030A0"/>
                      </a:solidFill>
                      <a:beve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4" name="직선 연결선 754">
                    <a:extLst>
                      <a:ext uri="{FF2B5EF4-FFF2-40B4-BE49-F238E27FC236}">
                        <a16:creationId xmlns:a16="http://schemas.microsoft.com/office/drawing/2014/main" id="{C3051A9C-011E-47D6-B567-F035A9A200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8137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5" name="직선 연결선 756">
                    <a:extLst>
                      <a:ext uri="{FF2B5EF4-FFF2-40B4-BE49-F238E27FC236}">
                        <a16:creationId xmlns:a16="http://schemas.microsoft.com/office/drawing/2014/main" id="{6C9E5955-F1F1-4504-B731-25D2BCA551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7969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0" name="TextBox 229">
                <a:extLst>
                  <a:ext uri="{FF2B5EF4-FFF2-40B4-BE49-F238E27FC236}">
                    <a16:creationId xmlns:a16="http://schemas.microsoft.com/office/drawing/2014/main" id="{AE4E57FB-6C79-4AAE-AB0D-42E547085F92}"/>
                  </a:ext>
                </a:extLst>
              </p:cNvPr>
              <p:cNvSpPr txBox="1"/>
              <p:nvPr/>
            </p:nvSpPr>
            <p:spPr>
              <a:xfrm>
                <a:off x="7628621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‘0’</a:t>
                </a:r>
                <a:endParaRPr lang="en-CH" sz="24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2BC82E3-D318-4E66-B801-AFE435C775B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7594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54" name="Straight Arrow Connector 253">
              <a:extLst>
                <a:ext uri="{FF2B5EF4-FFF2-40B4-BE49-F238E27FC236}">
                  <a16:creationId xmlns:a16="http://schemas.microsoft.com/office/drawing/2014/main" id="{50892998-E8AA-4089-B9D3-A3C909FA7E4B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6226736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9181735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5B166B7-3C79-3745-AF07-AA5A3CAA1C27}"/>
              </a:ext>
            </a:extLst>
          </p:cNvPr>
          <p:cNvSpPr txBox="1"/>
          <p:nvPr/>
        </p:nvSpPr>
        <p:spPr>
          <a:xfrm>
            <a:off x="1991790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7EEC367-14D4-5747-B41C-CD51471B3520}"/>
              </a:ext>
            </a:extLst>
          </p:cNvPr>
          <p:cNvSpPr txBox="1"/>
          <p:nvPr/>
        </p:nvSpPr>
        <p:spPr>
          <a:xfrm>
            <a:off x="322459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B8A0CA5-8697-F740-B153-1D8B4C98E913}"/>
              </a:ext>
            </a:extLst>
          </p:cNvPr>
          <p:cNvSpPr txBox="1"/>
          <p:nvPr/>
        </p:nvSpPr>
        <p:spPr>
          <a:xfrm>
            <a:off x="4555855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9610B0C-3A9C-1741-8DC8-622A403BEA12}"/>
              </a:ext>
            </a:extLst>
          </p:cNvPr>
          <p:cNvSpPr txBox="1"/>
          <p:nvPr/>
        </p:nvSpPr>
        <p:spPr>
          <a:xfrm>
            <a:off x="574601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6A7412-8E82-A34F-AAE5-9E30EAA9D6FE}"/>
              </a:ext>
            </a:extLst>
          </p:cNvPr>
          <p:cNvSpPr txBox="1"/>
          <p:nvPr/>
        </p:nvSpPr>
        <p:spPr>
          <a:xfrm>
            <a:off x="7772423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AAD89F-FF5D-3645-A1DB-77AF0F8A2F27}"/>
              </a:ext>
            </a:extLst>
          </p:cNvPr>
          <p:cNvSpPr txBox="1"/>
          <p:nvPr/>
        </p:nvSpPr>
        <p:spPr>
          <a:xfrm>
            <a:off x="1212289" y="3089701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REF5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FCBB57B-3757-B74A-B681-F163A42BDB37}"/>
              </a:ext>
            </a:extLst>
          </p:cNvPr>
          <p:cNvSpPr txBox="1"/>
          <p:nvPr/>
        </p:nvSpPr>
        <p:spPr>
          <a:xfrm>
            <a:off x="1991790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BCC308B0-EF2A-E145-B59C-E96A8855A925}"/>
              </a:ext>
            </a:extLst>
          </p:cNvPr>
          <p:cNvSpPr txBox="1"/>
          <p:nvPr/>
        </p:nvSpPr>
        <p:spPr>
          <a:xfrm>
            <a:off x="322459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65607AE5-5D15-F143-B225-F659AF0DECA0}"/>
              </a:ext>
            </a:extLst>
          </p:cNvPr>
          <p:cNvSpPr txBox="1"/>
          <p:nvPr/>
        </p:nvSpPr>
        <p:spPr>
          <a:xfrm>
            <a:off x="4555855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350C1B11-C87F-7B46-B9D9-02D850E903A7}"/>
              </a:ext>
            </a:extLst>
          </p:cNvPr>
          <p:cNvSpPr txBox="1"/>
          <p:nvPr/>
        </p:nvSpPr>
        <p:spPr>
          <a:xfrm>
            <a:off x="574601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CD75753-5B47-F04A-A6F6-9FE077905B35}"/>
              </a:ext>
            </a:extLst>
          </p:cNvPr>
          <p:cNvSpPr txBox="1"/>
          <p:nvPr/>
        </p:nvSpPr>
        <p:spPr>
          <a:xfrm>
            <a:off x="7772423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F46BBED-F74D-0048-894E-ACF07BF53852}"/>
              </a:ext>
            </a:extLst>
          </p:cNvPr>
          <p:cNvSpPr txBox="1"/>
          <p:nvPr/>
        </p:nvSpPr>
        <p:spPr>
          <a:xfrm>
            <a:off x="1212289" y="3461994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REF3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CD9AB7B6-5B82-4408-BD65-39EE75B729FC}"/>
              </a:ext>
            </a:extLst>
          </p:cNvPr>
          <p:cNvGrpSpPr/>
          <p:nvPr/>
        </p:nvGrpSpPr>
        <p:grpSpPr>
          <a:xfrm>
            <a:off x="973516" y="1835930"/>
            <a:ext cx="7183589" cy="3145072"/>
            <a:chOff x="973516" y="1835930"/>
            <a:chExt cx="7183589" cy="3145072"/>
          </a:xfrm>
        </p:grpSpPr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A8BB17AF-223B-47E3-8A72-CBEC7134C1A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157498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C5F1F3B1-FD96-4298-8610-5696D47910E0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88415" y="223153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6FB8A240-42E7-4E14-99D8-CBF149530778}"/>
                </a:ext>
              </a:extLst>
            </p:cNvPr>
            <p:cNvSpPr/>
            <p:nvPr/>
          </p:nvSpPr>
          <p:spPr bwMode="auto">
            <a:xfrm>
              <a:off x="31411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2AAD807-C748-4318-A3A0-7B67276A501E}"/>
                </a:ext>
              </a:extLst>
            </p:cNvPr>
            <p:cNvSpPr/>
            <p:nvPr/>
          </p:nvSpPr>
          <p:spPr bwMode="auto">
            <a:xfrm>
              <a:off x="1926260" y="1835930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35" name="Straight Arrow Connector 234">
              <a:extLst>
                <a:ext uri="{FF2B5EF4-FFF2-40B4-BE49-F238E27FC236}">
                  <a16:creationId xmlns:a16="http://schemas.microsoft.com/office/drawing/2014/main" id="{5174C03D-07FE-4E15-9FD7-792F2166D8DA}"/>
                </a:ext>
              </a:extLst>
            </p:cNvPr>
            <p:cNvCxnSpPr>
              <a:stCxn id="234" idx="4"/>
            </p:cNvCxnSpPr>
            <p:nvPr/>
          </p:nvCxnSpPr>
          <p:spPr bwMode="auto">
            <a:xfrm flipH="1">
              <a:off x="973516" y="2118153"/>
              <a:ext cx="1180350" cy="2862849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36" name="Straight Arrow Connector 235">
              <a:extLst>
                <a:ext uri="{FF2B5EF4-FFF2-40B4-BE49-F238E27FC236}">
                  <a16:creationId xmlns:a16="http://schemas.microsoft.com/office/drawing/2014/main" id="{AD0F0B3E-53FF-4617-BCCE-0206C9E63D36}"/>
                </a:ext>
              </a:extLst>
            </p:cNvPr>
            <p:cNvCxnSpPr>
              <a:cxnSpLocks/>
              <a:stCxn id="233" idx="4"/>
            </p:cNvCxnSpPr>
            <p:nvPr/>
          </p:nvCxnSpPr>
          <p:spPr bwMode="auto">
            <a:xfrm>
              <a:off x="3368799" y="2120992"/>
              <a:ext cx="569167" cy="2860010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26C2FC0C-3972-463D-91A9-AC943EBAF55D}"/>
                </a:ext>
              </a:extLst>
            </p:cNvPr>
            <p:cNvSpPr/>
            <p:nvPr/>
          </p:nvSpPr>
          <p:spPr bwMode="auto">
            <a:xfrm>
              <a:off x="4487907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49391F5C-BAAB-4A84-AE63-3B064B2F4913}"/>
                </a:ext>
              </a:extLst>
            </p:cNvPr>
            <p:cNvSpPr/>
            <p:nvPr/>
          </p:nvSpPr>
          <p:spPr bwMode="auto">
            <a:xfrm>
              <a:off x="5658055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8D2981B5-6840-49B1-8E8B-D6F09160D3B7}"/>
                </a:ext>
              </a:extLst>
            </p:cNvPr>
            <p:cNvSpPr/>
            <p:nvPr/>
          </p:nvSpPr>
          <p:spPr bwMode="auto">
            <a:xfrm>
              <a:off x="77018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0" name="Straight Arrow Connector 239">
              <a:extLst>
                <a:ext uri="{FF2B5EF4-FFF2-40B4-BE49-F238E27FC236}">
                  <a16:creationId xmlns:a16="http://schemas.microsoft.com/office/drawing/2014/main" id="{FAF82E72-7387-48AE-963B-040B05E3C7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316" y="2165867"/>
              <a:ext cx="3071690" cy="2815135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36759B59-A289-419B-ACB4-08B3E38151DF}"/>
              </a:ext>
            </a:extLst>
          </p:cNvPr>
          <p:cNvGrpSpPr/>
          <p:nvPr/>
        </p:nvGrpSpPr>
        <p:grpSpPr>
          <a:xfrm>
            <a:off x="2349926" y="4953000"/>
            <a:ext cx="4616044" cy="1000806"/>
            <a:chOff x="4232471" y="4953000"/>
            <a:chExt cx="4616044" cy="1000806"/>
          </a:xfrm>
        </p:grpSpPr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2B157811-B39E-4E03-AD53-DEC8EF220391}"/>
                </a:ext>
              </a:extLst>
            </p:cNvPr>
            <p:cNvGrpSpPr/>
            <p:nvPr/>
          </p:nvGrpSpPr>
          <p:grpSpPr>
            <a:xfrm>
              <a:off x="4232471" y="4953000"/>
              <a:ext cx="2245748" cy="999815"/>
              <a:chOff x="4070231" y="3481208"/>
              <a:chExt cx="2245748" cy="999815"/>
            </a:xfrm>
          </p:grpSpPr>
          <p:sp>
            <p:nvSpPr>
              <p:cNvPr id="257" name="Rectangle: Rounded Corners 256">
                <a:extLst>
                  <a:ext uri="{FF2B5EF4-FFF2-40B4-BE49-F238E27FC236}">
                    <a16:creationId xmlns:a16="http://schemas.microsoft.com/office/drawing/2014/main" id="{9213BBD4-1AE7-4180-84A1-E08F892912B5}"/>
                  </a:ext>
                </a:extLst>
              </p:cNvPr>
              <p:cNvSpPr/>
              <p:nvPr/>
            </p:nvSpPr>
            <p:spPr bwMode="auto">
              <a:xfrm>
                <a:off x="4070231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58" name="Group 257">
                <a:extLst>
                  <a:ext uri="{FF2B5EF4-FFF2-40B4-BE49-F238E27FC236}">
                    <a16:creationId xmlns:a16="http://schemas.microsoft.com/office/drawing/2014/main" id="{F8BB8435-A4FD-4DEA-9176-82B68A423076}"/>
                  </a:ext>
                </a:extLst>
              </p:cNvPr>
              <p:cNvGrpSpPr/>
              <p:nvPr/>
            </p:nvGrpSpPr>
            <p:grpSpPr>
              <a:xfrm>
                <a:off x="4070231" y="3638811"/>
                <a:ext cx="1141659" cy="746762"/>
                <a:chOff x="7091370" y="4428487"/>
                <a:chExt cx="1141659" cy="746762"/>
              </a:xfrm>
            </p:grpSpPr>
            <p:grpSp>
              <p:nvGrpSpPr>
                <p:cNvPr id="260" name="그룹 835">
                  <a:extLst>
                    <a:ext uri="{FF2B5EF4-FFF2-40B4-BE49-F238E27FC236}">
                      <a16:creationId xmlns:a16="http://schemas.microsoft.com/office/drawing/2014/main" id="{A3791F3E-545E-4435-9990-E34CFC94AE26}"/>
                    </a:ext>
                  </a:extLst>
                </p:cNvPr>
                <p:cNvGrpSpPr/>
                <p:nvPr/>
              </p:nvGrpSpPr>
              <p:grpSpPr>
                <a:xfrm>
                  <a:off x="7315200" y="4428487"/>
                  <a:ext cx="704773" cy="287026"/>
                  <a:chOff x="5890169" y="4312037"/>
                  <a:chExt cx="1895988" cy="1103725"/>
                </a:xfrm>
              </p:grpSpPr>
              <p:grpSp>
                <p:nvGrpSpPr>
                  <p:cNvPr id="264" name="그룹 822">
                    <a:extLst>
                      <a:ext uri="{FF2B5EF4-FFF2-40B4-BE49-F238E27FC236}">
                        <a16:creationId xmlns:a16="http://schemas.microsoft.com/office/drawing/2014/main" id="{105C5C9B-AF06-4F55-9A0C-3B1D9DD91B81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267" name="직선 연결선 771">
                      <a:extLst>
                        <a:ext uri="{FF2B5EF4-FFF2-40B4-BE49-F238E27FC236}">
                          <a16:creationId xmlns:a16="http://schemas.microsoft.com/office/drawing/2014/main" id="{CDA55E8E-2ED9-4AAA-A9FC-2D96DF95D5A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68" name="직선 연결선 789">
                      <a:extLst>
                        <a:ext uri="{FF2B5EF4-FFF2-40B4-BE49-F238E27FC236}">
                          <a16:creationId xmlns:a16="http://schemas.microsoft.com/office/drawing/2014/main" id="{7A6CDD3F-2B98-4A67-AA65-B3E84DCC85B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69" name="직선 연결선 792">
                      <a:extLst>
                        <a:ext uri="{FF2B5EF4-FFF2-40B4-BE49-F238E27FC236}">
                          <a16:creationId xmlns:a16="http://schemas.microsoft.com/office/drawing/2014/main" id="{02BCEBE3-1F9F-49AA-AAD6-21D02AC3973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0" name="직선 연결선 807">
                      <a:extLst>
                        <a:ext uri="{FF2B5EF4-FFF2-40B4-BE49-F238E27FC236}">
                          <a16:creationId xmlns:a16="http://schemas.microsoft.com/office/drawing/2014/main" id="{9774D4CC-F741-4732-BE92-34C420CD46B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1" name="직선 연결선 810">
                      <a:extLst>
                        <a:ext uri="{FF2B5EF4-FFF2-40B4-BE49-F238E27FC236}">
                          <a16:creationId xmlns:a16="http://schemas.microsoft.com/office/drawing/2014/main" id="{381582E9-9C5E-49A2-B5DF-20B5BDAB9E6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2" name="직선 연결선 815">
                      <a:extLst>
                        <a:ext uri="{FF2B5EF4-FFF2-40B4-BE49-F238E27FC236}">
                          <a16:creationId xmlns:a16="http://schemas.microsoft.com/office/drawing/2014/main" id="{69C93AC7-6A2F-498E-9ED6-F2A8215188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73" name="직선 연결선 819">
                      <a:extLst>
                        <a:ext uri="{FF2B5EF4-FFF2-40B4-BE49-F238E27FC236}">
                          <a16:creationId xmlns:a16="http://schemas.microsoft.com/office/drawing/2014/main" id="{DD1CBE2E-D396-48D5-8671-B4287452DB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265" name="직선 연결선 826">
                    <a:extLst>
                      <a:ext uri="{FF2B5EF4-FFF2-40B4-BE49-F238E27FC236}">
                        <a16:creationId xmlns:a16="http://schemas.microsoft.com/office/drawing/2014/main" id="{94070263-C4A2-46AB-A485-C342471BA4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266" name="직선 연결선 832">
                    <a:extLst>
                      <a:ext uri="{FF2B5EF4-FFF2-40B4-BE49-F238E27FC236}">
                        <a16:creationId xmlns:a16="http://schemas.microsoft.com/office/drawing/2014/main" id="{9A7362F2-1080-41B9-8886-DF5557AF1E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</p:grpSp>
            <p:sp>
              <p:nvSpPr>
                <p:cNvPr id="263" name="TextBox 262">
                  <a:extLst>
                    <a:ext uri="{FF2B5EF4-FFF2-40B4-BE49-F238E27FC236}">
                      <a16:creationId xmlns:a16="http://schemas.microsoft.com/office/drawing/2014/main" id="{E1E67C55-7963-4317-A663-E2464AECA106}"/>
                    </a:ext>
                  </a:extLst>
                </p:cNvPr>
                <p:cNvSpPr txBox="1"/>
                <p:nvPr/>
              </p:nvSpPr>
              <p:spPr>
                <a:xfrm>
                  <a:off x="709137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C484B530-BA36-4496-8FE4-AD1FC042D8F6}"/>
                  </a:ext>
                </a:extLst>
              </p:cNvPr>
              <p:cNvSpPr txBox="1"/>
              <p:nvPr/>
            </p:nvSpPr>
            <p:spPr>
              <a:xfrm>
                <a:off x="4495800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‘1’</a:t>
                </a:r>
                <a:endParaRPr lang="en-CH" sz="240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43" name="Group 242">
              <a:extLst>
                <a:ext uri="{FF2B5EF4-FFF2-40B4-BE49-F238E27FC236}">
                  <a16:creationId xmlns:a16="http://schemas.microsoft.com/office/drawing/2014/main" id="{9B85741B-AC24-47EF-A596-2B28F8BD32C8}"/>
                </a:ext>
              </a:extLst>
            </p:cNvPr>
            <p:cNvGrpSpPr/>
            <p:nvPr/>
          </p:nvGrpSpPr>
          <p:grpSpPr>
            <a:xfrm>
              <a:off x="6553200" y="4953991"/>
              <a:ext cx="2295315" cy="999815"/>
              <a:chOff x="7153485" y="3481208"/>
              <a:chExt cx="2295315" cy="999815"/>
            </a:xfrm>
          </p:grpSpPr>
          <p:sp>
            <p:nvSpPr>
              <p:cNvPr id="246" name="Rectangle: Rounded Corners 245">
                <a:extLst>
                  <a:ext uri="{FF2B5EF4-FFF2-40B4-BE49-F238E27FC236}">
                    <a16:creationId xmlns:a16="http://schemas.microsoft.com/office/drawing/2014/main" id="{AFB3C5D3-87A9-41D2-8E4A-D20C57D25F0A}"/>
                  </a:ext>
                </a:extLst>
              </p:cNvPr>
              <p:cNvSpPr/>
              <p:nvPr/>
            </p:nvSpPr>
            <p:spPr bwMode="auto">
              <a:xfrm>
                <a:off x="7190325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35C1CFB0-5AE4-4EB9-B5EF-89A92F1FC842}"/>
                  </a:ext>
                </a:extLst>
              </p:cNvPr>
              <p:cNvGrpSpPr/>
              <p:nvPr/>
            </p:nvGrpSpPr>
            <p:grpSpPr>
              <a:xfrm>
                <a:off x="7153485" y="3656302"/>
                <a:ext cx="1141659" cy="711781"/>
                <a:chOff x="5536890" y="4463468"/>
                <a:chExt cx="1141659" cy="711781"/>
              </a:xfrm>
            </p:grpSpPr>
            <p:sp>
              <p:nvSpPr>
                <p:cNvPr id="249" name="TextBox 248">
                  <a:extLst>
                    <a:ext uri="{FF2B5EF4-FFF2-40B4-BE49-F238E27FC236}">
                      <a16:creationId xmlns:a16="http://schemas.microsoft.com/office/drawing/2014/main" id="{95418DD1-A5F9-4AA1-B155-D3C7E740A9D3}"/>
                    </a:ext>
                  </a:extLst>
                </p:cNvPr>
                <p:cNvSpPr txBox="1"/>
                <p:nvPr/>
              </p:nvSpPr>
              <p:spPr>
                <a:xfrm>
                  <a:off x="553689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50" name="그룹 761">
                  <a:extLst>
                    <a:ext uri="{FF2B5EF4-FFF2-40B4-BE49-F238E27FC236}">
                      <a16:creationId xmlns:a16="http://schemas.microsoft.com/office/drawing/2014/main" id="{14FFB150-E723-4395-8FE5-C449DDFEAFFB}"/>
                    </a:ext>
                  </a:extLst>
                </p:cNvPr>
                <p:cNvGrpSpPr/>
                <p:nvPr/>
              </p:nvGrpSpPr>
              <p:grpSpPr>
                <a:xfrm>
                  <a:off x="5760759" y="4463468"/>
                  <a:ext cx="706095" cy="203266"/>
                  <a:chOff x="5608137" y="3368746"/>
                  <a:chExt cx="334186" cy="96203"/>
                </a:xfrm>
              </p:grpSpPr>
              <p:grpSp>
                <p:nvGrpSpPr>
                  <p:cNvPr id="251" name="그룹 753">
                    <a:extLst>
                      <a:ext uri="{FF2B5EF4-FFF2-40B4-BE49-F238E27FC236}">
                        <a16:creationId xmlns:a16="http://schemas.microsoft.com/office/drawing/2014/main" id="{3BEEDB25-C289-43BC-9756-96F5C483B3D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726825" y="3294412"/>
                    <a:ext cx="96203" cy="244872"/>
                    <a:chOff x="5106224" y="2342057"/>
                    <a:chExt cx="96203" cy="244872"/>
                  </a:xfrm>
                </p:grpSpPr>
                <p:sp>
                  <p:nvSpPr>
                    <p:cNvPr id="254" name="타원 750">
                      <a:extLst>
                        <a:ext uri="{FF2B5EF4-FFF2-40B4-BE49-F238E27FC236}">
                          <a16:creationId xmlns:a16="http://schemas.microsoft.com/office/drawing/2014/main" id="{CEC2F79B-6DC0-4CBB-ACD9-92EAE36003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525969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sp>
                  <p:nvSpPr>
                    <p:cNvPr id="255" name="타원 751">
                      <a:extLst>
                        <a:ext uri="{FF2B5EF4-FFF2-40B4-BE49-F238E27FC236}">
                          <a16:creationId xmlns:a16="http://schemas.microsoft.com/office/drawing/2014/main" id="{7168D0CE-60AC-4C69-B42F-007BD730FE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342057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cxnSp>
                  <p:nvCxnSpPr>
                    <p:cNvPr id="256" name="직선 연결선 752">
                      <a:extLst>
                        <a:ext uri="{FF2B5EF4-FFF2-40B4-BE49-F238E27FC236}">
                          <a16:creationId xmlns:a16="http://schemas.microsoft.com/office/drawing/2014/main" id="{DC95488D-4BE5-4CBC-BEED-1E2CBAABFC8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900000" flipV="1">
                      <a:off x="5106224" y="2428734"/>
                      <a:ext cx="0" cy="122952"/>
                    </a:xfrm>
                    <a:prstGeom prst="line">
                      <a:avLst/>
                    </a:prstGeom>
                    <a:ln w="22225" cap="sq">
                      <a:solidFill>
                        <a:srgbClr val="7030A0"/>
                      </a:solidFill>
                      <a:beve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52" name="직선 연결선 754">
                    <a:extLst>
                      <a:ext uri="{FF2B5EF4-FFF2-40B4-BE49-F238E27FC236}">
                        <a16:creationId xmlns:a16="http://schemas.microsoft.com/office/drawing/2014/main" id="{ABBD3B83-57A5-4139-95B1-496504E646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8137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756">
                    <a:extLst>
                      <a:ext uri="{FF2B5EF4-FFF2-40B4-BE49-F238E27FC236}">
                        <a16:creationId xmlns:a16="http://schemas.microsoft.com/office/drawing/2014/main" id="{E5E63E4B-9D0D-4B99-B9C8-D936EC6925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7969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413713E9-0D2A-42BE-B0A9-10376C3CFFD7}"/>
                  </a:ext>
                </a:extLst>
              </p:cNvPr>
              <p:cNvSpPr txBox="1"/>
              <p:nvPr/>
            </p:nvSpPr>
            <p:spPr>
              <a:xfrm>
                <a:off x="7628621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‘0’</a:t>
                </a:r>
                <a:endParaRPr lang="en-CH" sz="24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244" name="Straight Arrow Connector 243">
              <a:extLst>
                <a:ext uri="{FF2B5EF4-FFF2-40B4-BE49-F238E27FC236}">
                  <a16:creationId xmlns:a16="http://schemas.microsoft.com/office/drawing/2014/main" id="{A693F49A-7239-47B8-B2DE-22C749BDB1E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7594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45" name="Straight Arrow Connector 244">
              <a:extLst>
                <a:ext uri="{FF2B5EF4-FFF2-40B4-BE49-F238E27FC236}">
                  <a16:creationId xmlns:a16="http://schemas.microsoft.com/office/drawing/2014/main" id="{FC83475F-4A95-4C66-B74E-110AECBD7399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6226736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0068661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- MLC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Sensing the current through BLs</a:t>
            </a:r>
            <a:endParaRPr lang="en-CH" dirty="0">
              <a:solidFill>
                <a:srgbClr val="C0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2478572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720111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5058838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6248645" y="1333504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54197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995736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463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524270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accent4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544985" y="1764875"/>
            <a:ext cx="0" cy="1359326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8023299" y="1333504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A59F9430-CD04-A249-AB63-CAD884D9435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FF4B86CB-4A55-FB44-B8CC-C5FF7C95D7A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393650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4F909E77-B64A-8340-959E-05AD572B43C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2146876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DC5D0A9D-EC68-1343-B294-B8FF42199B0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8647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724D475B-A51A-8940-8E93-D6C6AD7BC87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887762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D6EB77E0-DEC3-3049-94A8-066CE76567B1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992641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A3013F96-02C9-F649-B08C-67C875F3EB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37117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EE26CB19-7DE1-5F40-ACC9-945BF5B7140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C3BA15B9-1CE4-1341-912C-815B4CB0E84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635189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C90B5C77-250E-374F-9CBE-07A852F635D4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3388415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>
            <a:extLst>
              <a:ext uri="{FF2B5EF4-FFF2-40B4-BE49-F238E27FC236}">
                <a16:creationId xmlns:a16="http://schemas.microsoft.com/office/drawing/2014/main" id="{69E13028-6CC5-4F4B-B2E7-532E5C1DCC5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22801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FDE422FF-B83C-734C-A894-3775832B9E8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29301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15D2FD35-7B8B-034F-AD70-3A751476DD26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3234180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5D1494C3-A40B-0A4B-AA23-4E8F7CA4854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3178656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0" name="Straight Connector 339">
            <a:extLst>
              <a:ext uri="{FF2B5EF4-FFF2-40B4-BE49-F238E27FC236}">
                <a16:creationId xmlns:a16="http://schemas.microsoft.com/office/drawing/2014/main" id="{E4244455-943A-5E42-8F62-CC7206AC391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5E1FD364-981C-3E47-A8A0-3B3DCC53BA2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973916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B85EB2A9-392A-C145-9950-FBA47276B5A1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727142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>
            <a:extLst>
              <a:ext uri="{FF2B5EF4-FFF2-40B4-BE49-F238E27FC236}">
                <a16:creationId xmlns:a16="http://schemas.microsoft.com/office/drawing/2014/main" id="{349445FA-D6AF-E849-8ED3-EE8278A1BB9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6673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27303441-4F18-2D4C-BA96-116FB5DBFF4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468028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4618E29A-E637-6B46-8B38-564520740C39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4572907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46" name="Straight Connector 345">
            <a:extLst>
              <a:ext uri="{FF2B5EF4-FFF2-40B4-BE49-F238E27FC236}">
                <a16:creationId xmlns:a16="http://schemas.microsoft.com/office/drawing/2014/main" id="{522A596E-494D-9A4D-86F6-54C0FF33EB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4517383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9" name="Straight Connector 348">
            <a:extLst>
              <a:ext uri="{FF2B5EF4-FFF2-40B4-BE49-F238E27FC236}">
                <a16:creationId xmlns:a16="http://schemas.microsoft.com/office/drawing/2014/main" id="{4FB71B8F-5897-1D4B-A56A-7D858D5E999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AF88DF5E-317F-F449-A931-4DB54FF27ED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6163723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27C46E92-52CB-2146-87F6-C0D681116EE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5916949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>
            <a:extLst>
              <a:ext uri="{FF2B5EF4-FFF2-40B4-BE49-F238E27FC236}">
                <a16:creationId xmlns:a16="http://schemas.microsoft.com/office/drawing/2014/main" id="{589885B4-FB29-1C43-862A-9716B3461DC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5654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E8A69C72-F8EB-0848-97F6-CDE48F81B0E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65783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4D458C55-3D68-994B-85CA-968D814F2F32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5762714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8C79ED3-C18B-554D-BFAC-76C8A84869E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570719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E15AC6-8184-D347-BE96-7DC15C8369D4}"/>
              </a:ext>
            </a:extLst>
          </p:cNvPr>
          <p:cNvGrpSpPr/>
          <p:nvPr/>
        </p:nvGrpSpPr>
        <p:grpSpPr>
          <a:xfrm>
            <a:off x="2467683" y="2552337"/>
            <a:ext cx="5790788" cy="323275"/>
            <a:chOff x="2467683" y="2552337"/>
            <a:chExt cx="5790788" cy="148065"/>
          </a:xfrm>
        </p:grpSpPr>
        <p:cxnSp>
          <p:nvCxnSpPr>
            <p:cNvPr id="321" name="Straight Connector 320">
              <a:extLst>
                <a:ext uri="{FF2B5EF4-FFF2-40B4-BE49-F238E27FC236}">
                  <a16:creationId xmlns:a16="http://schemas.microsoft.com/office/drawing/2014/main" id="{E5147A64-6AC2-E84B-8108-D91B7003C1BA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393650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DD5F8F4F-350F-6B45-83A6-4890060A5FD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8270E8E7-75AD-8343-9EDA-ABD4DDBC598F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973916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48" name="Straight Connector 347">
              <a:extLst>
                <a:ext uri="{FF2B5EF4-FFF2-40B4-BE49-F238E27FC236}">
                  <a16:creationId xmlns:a16="http://schemas.microsoft.com/office/drawing/2014/main" id="{DFBFA3C3-5741-A641-A73D-C4F02909B48D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6163723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  <p:cxnSp>
          <p:nvCxnSpPr>
            <p:cNvPr id="357" name="Straight Connector 356">
              <a:extLst>
                <a:ext uri="{FF2B5EF4-FFF2-40B4-BE49-F238E27FC236}">
                  <a16:creationId xmlns:a16="http://schemas.microsoft.com/office/drawing/2014/main" id="{48521BAB-EF11-694A-AF06-215122C9C71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8184438" y="26263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med" len="med"/>
            </a:ln>
            <a:effectLst/>
          </p:spPr>
        </p:cxnSp>
      </p:grpSp>
      <p:cxnSp>
        <p:nvCxnSpPr>
          <p:cNvPr id="358" name="Straight Connector 357">
            <a:extLst>
              <a:ext uri="{FF2B5EF4-FFF2-40B4-BE49-F238E27FC236}">
                <a16:creationId xmlns:a16="http://schemas.microsoft.com/office/drawing/2014/main" id="{EBEB3E45-2F64-954F-A8EB-C7A6C72B0FD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55233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7A85E1E2-D753-8341-A113-08E9B8C337BF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8184438" y="215749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090BF366-BD14-5A42-AB66-5012606124D5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937664" y="223153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95A261E0-7885-C14F-A35F-CF25B830B42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7726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67F3E59A-A8A0-D04B-B043-19C52118ED2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678550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8FDA6D5E-D9F2-5F46-8BBF-0C852CAF2BD4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7783429" y="233887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884E736F-DFC7-AC49-BCC3-FAA9A6D3CEE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7727905" y="239440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1F090C28-911C-E54B-9397-AA868D338911}"/>
              </a:ext>
            </a:extLst>
          </p:cNvPr>
          <p:cNvCxnSpPr>
            <a:cxnSpLocks/>
          </p:cNvCxnSpPr>
          <p:nvPr/>
        </p:nvCxnSpPr>
        <p:spPr bwMode="auto">
          <a:xfrm flipV="1">
            <a:off x="1494895" y="2402548"/>
            <a:ext cx="6204896" cy="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6" name="TextBox 365">
            <a:extLst>
              <a:ext uri="{FF2B5EF4-FFF2-40B4-BE49-F238E27FC236}">
                <a16:creationId xmlns:a16="http://schemas.microsoft.com/office/drawing/2014/main" id="{FB00C4B8-661D-9241-8762-3D4A2DC5AFB3}"/>
              </a:ext>
            </a:extLst>
          </p:cNvPr>
          <p:cNvSpPr txBox="1"/>
          <p:nvPr/>
        </p:nvSpPr>
        <p:spPr>
          <a:xfrm>
            <a:off x="927175" y="2244337"/>
            <a:ext cx="615873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i="1" baseline="-25000" dirty="0">
                <a:latin typeface="Cambria" panose="02040503050406030204" pitchFamily="18" charset="0"/>
              </a:rPr>
              <a:t>k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05D85D4-C2A2-CA45-BFA8-2BBE61FDCBA2}"/>
              </a:ext>
            </a:extLst>
          </p:cNvPr>
          <p:cNvSpPr txBox="1"/>
          <p:nvPr/>
        </p:nvSpPr>
        <p:spPr>
          <a:xfrm>
            <a:off x="6968129" y="2171281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379" name="Straight Connector 378">
            <a:extLst>
              <a:ext uri="{FF2B5EF4-FFF2-40B4-BE49-F238E27FC236}">
                <a16:creationId xmlns:a16="http://schemas.microsoft.com/office/drawing/2014/main" id="{43FF5FEC-D2D9-0949-9CEA-29A55E28EFD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67362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0" name="Straight Connector 379">
            <a:extLst>
              <a:ext uri="{FF2B5EF4-FFF2-40B4-BE49-F238E27FC236}">
                <a16:creationId xmlns:a16="http://schemas.microsoft.com/office/drawing/2014/main" id="{88042A1D-5BB6-4240-BF37-0F4E1961C8C1}"/>
              </a:ext>
            </a:extLst>
          </p:cNvPr>
          <p:cNvCxnSpPr>
            <a:cxnSpLocks/>
          </p:cNvCxnSpPr>
          <p:nvPr/>
        </p:nvCxnSpPr>
        <p:spPr bwMode="auto">
          <a:xfrm flipH="1">
            <a:off x="3708901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1" name="Straight Connector 380">
            <a:extLst>
              <a:ext uri="{FF2B5EF4-FFF2-40B4-BE49-F238E27FC236}">
                <a16:creationId xmlns:a16="http://schemas.microsoft.com/office/drawing/2014/main" id="{DB6E91B1-483F-9145-9DB8-A44EA044E46E}"/>
              </a:ext>
            </a:extLst>
          </p:cNvPr>
          <p:cNvCxnSpPr>
            <a:cxnSpLocks/>
          </p:cNvCxnSpPr>
          <p:nvPr/>
        </p:nvCxnSpPr>
        <p:spPr bwMode="auto">
          <a:xfrm flipH="1">
            <a:off x="5047628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2" name="Straight Connector 381">
            <a:extLst>
              <a:ext uri="{FF2B5EF4-FFF2-40B4-BE49-F238E27FC236}">
                <a16:creationId xmlns:a16="http://schemas.microsoft.com/office/drawing/2014/main" id="{D21E6E14-3AC8-E240-B30B-589A708BE8DA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7435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3" name="Straight Connector 382">
            <a:extLst>
              <a:ext uri="{FF2B5EF4-FFF2-40B4-BE49-F238E27FC236}">
                <a16:creationId xmlns:a16="http://schemas.microsoft.com/office/drawing/2014/main" id="{10F09ECE-5BCD-5F4D-AE6F-927AC1AB77BC}"/>
              </a:ext>
            </a:extLst>
          </p:cNvPr>
          <p:cNvCxnSpPr>
            <a:cxnSpLocks/>
          </p:cNvCxnSpPr>
          <p:nvPr/>
        </p:nvCxnSpPr>
        <p:spPr bwMode="auto">
          <a:xfrm flipH="1">
            <a:off x="8258150" y="2080566"/>
            <a:ext cx="28683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84" name="TextBox 383">
            <a:extLst>
              <a:ext uri="{FF2B5EF4-FFF2-40B4-BE49-F238E27FC236}">
                <a16:creationId xmlns:a16="http://schemas.microsoft.com/office/drawing/2014/main" id="{38AA7BF0-914D-7A4F-9DC2-62CCECDF42DD}"/>
              </a:ext>
            </a:extLst>
          </p:cNvPr>
          <p:cNvSpPr txBox="1"/>
          <p:nvPr/>
        </p:nvSpPr>
        <p:spPr>
          <a:xfrm>
            <a:off x="1855535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B7C69B6-A075-3645-898A-A322B8A33299}"/>
              </a:ext>
            </a:extLst>
          </p:cNvPr>
          <p:cNvSpPr txBox="1"/>
          <p:nvPr/>
        </p:nvSpPr>
        <p:spPr>
          <a:xfrm>
            <a:off x="308834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8EBAD7C8-8492-FF4A-8E14-D763F6372FC5}"/>
              </a:ext>
            </a:extLst>
          </p:cNvPr>
          <p:cNvSpPr txBox="1"/>
          <p:nvPr/>
        </p:nvSpPr>
        <p:spPr>
          <a:xfrm>
            <a:off x="4419600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87" name="TextBox 386">
            <a:extLst>
              <a:ext uri="{FF2B5EF4-FFF2-40B4-BE49-F238E27FC236}">
                <a16:creationId xmlns:a16="http://schemas.microsoft.com/office/drawing/2014/main" id="{60AC6455-A461-3B43-90BB-47C78BE1DDEC}"/>
              </a:ext>
            </a:extLst>
          </p:cNvPr>
          <p:cNvSpPr txBox="1"/>
          <p:nvPr/>
        </p:nvSpPr>
        <p:spPr>
          <a:xfrm>
            <a:off x="5609764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1C98C9E0-EC29-F644-BF12-EE17750E7A6F}"/>
              </a:ext>
            </a:extLst>
          </p:cNvPr>
          <p:cNvSpPr txBox="1"/>
          <p:nvPr/>
        </p:nvSpPr>
        <p:spPr>
          <a:xfrm>
            <a:off x="7636168" y="1796535"/>
            <a:ext cx="59343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CH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23" name="직선 연결선 22">
            <a:extLst>
              <a:ext uri="{FF2B5EF4-FFF2-40B4-BE49-F238E27FC236}">
                <a16:creationId xmlns:a16="http://schemas.microsoft.com/office/drawing/2014/main" id="{6FD53AF2-D6E1-494D-B47D-76A9E20332A0}"/>
              </a:ext>
            </a:extLst>
          </p:cNvPr>
          <p:cNvCxnSpPr/>
          <p:nvPr/>
        </p:nvCxnSpPr>
        <p:spPr>
          <a:xfrm>
            <a:off x="4830431" y="6429911"/>
            <a:ext cx="23721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24" name="Rectangle 60">
            <a:extLst>
              <a:ext uri="{FF2B5EF4-FFF2-40B4-BE49-F238E27FC236}">
                <a16:creationId xmlns:a16="http://schemas.microsoft.com/office/drawing/2014/main" id="{D4C39F13-A3CB-6946-BC4C-2A314AFCBF4C}"/>
              </a:ext>
            </a:extLst>
          </p:cNvPr>
          <p:cNvSpPr/>
          <p:nvPr/>
        </p:nvSpPr>
        <p:spPr>
          <a:xfrm rot="16200000">
            <a:off x="-315881" y="5419718"/>
            <a:ext cx="1158668" cy="318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# of cells</a:t>
            </a:r>
            <a:endParaRPr lang="ko-KR" altLang="ko-KR" sz="1600" b="1" dirty="0">
              <a:solidFill>
                <a:prstClr val="black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5" name="Rectangle 74">
            <a:extLst>
              <a:ext uri="{FF2B5EF4-FFF2-40B4-BE49-F238E27FC236}">
                <a16:creationId xmlns:a16="http://schemas.microsoft.com/office/drawing/2014/main" id="{D967EB4E-A905-DC46-B27A-A358C57FFD51}"/>
              </a:ext>
            </a:extLst>
          </p:cNvPr>
          <p:cNvSpPr/>
          <p:nvPr/>
        </p:nvSpPr>
        <p:spPr>
          <a:xfrm>
            <a:off x="636957" y="5372018"/>
            <a:ext cx="666848" cy="283044"/>
          </a:xfrm>
          <a:prstGeom prst="rect">
            <a:avLst/>
          </a:prstGeom>
          <a:noFill/>
        </p:spPr>
        <p:txBody>
          <a:bodyPr wrap="square" lIns="0" rIns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6" name="Freeform 32">
            <a:extLst>
              <a:ext uri="{FF2B5EF4-FFF2-40B4-BE49-F238E27FC236}">
                <a16:creationId xmlns:a16="http://schemas.microsoft.com/office/drawing/2014/main" id="{3426A48A-DF98-BF45-92CB-8736CD0DEAD7}"/>
              </a:ext>
            </a:extLst>
          </p:cNvPr>
          <p:cNvSpPr/>
          <p:nvPr/>
        </p:nvSpPr>
        <p:spPr>
          <a:xfrm>
            <a:off x="62398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2EF84D2-95AC-A843-A07B-1A1758D782E6}"/>
              </a:ext>
            </a:extLst>
          </p:cNvPr>
          <p:cNvSpPr txBox="1"/>
          <p:nvPr/>
        </p:nvSpPr>
        <p:spPr>
          <a:xfrm>
            <a:off x="78784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29" name="Rectangle 74">
            <a:extLst>
              <a:ext uri="{FF2B5EF4-FFF2-40B4-BE49-F238E27FC236}">
                <a16:creationId xmlns:a16="http://schemas.microsoft.com/office/drawing/2014/main" id="{FE412383-46C1-7749-A3AA-114C9D19016B}"/>
              </a:ext>
            </a:extLst>
          </p:cNvPr>
          <p:cNvSpPr/>
          <p:nvPr/>
        </p:nvSpPr>
        <p:spPr>
          <a:xfrm>
            <a:off x="162510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0" name="Freeform 32">
            <a:extLst>
              <a:ext uri="{FF2B5EF4-FFF2-40B4-BE49-F238E27FC236}">
                <a16:creationId xmlns:a16="http://schemas.microsoft.com/office/drawing/2014/main" id="{4869F821-F389-0E4A-8A36-D1F4B4A29003}"/>
              </a:ext>
            </a:extLst>
          </p:cNvPr>
          <p:cNvSpPr/>
          <p:nvPr/>
        </p:nvSpPr>
        <p:spPr>
          <a:xfrm>
            <a:off x="1612139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2BB0F096-DE85-2E47-BD73-60E3B7788F48}"/>
              </a:ext>
            </a:extLst>
          </p:cNvPr>
          <p:cNvSpPr txBox="1"/>
          <p:nvPr/>
        </p:nvSpPr>
        <p:spPr>
          <a:xfrm>
            <a:off x="177599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P1</a:t>
            </a:r>
          </a:p>
        </p:txBody>
      </p:sp>
      <p:sp>
        <p:nvSpPr>
          <p:cNvPr id="132" name="Rectangle 74">
            <a:extLst>
              <a:ext uri="{FF2B5EF4-FFF2-40B4-BE49-F238E27FC236}">
                <a16:creationId xmlns:a16="http://schemas.microsoft.com/office/drawing/2014/main" id="{6779E75E-CA27-B34E-BEC9-1B8497F4B5B7}"/>
              </a:ext>
            </a:extLst>
          </p:cNvPr>
          <p:cNvSpPr/>
          <p:nvPr/>
        </p:nvSpPr>
        <p:spPr>
          <a:xfrm>
            <a:off x="261325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3" name="Freeform 32">
            <a:extLst>
              <a:ext uri="{FF2B5EF4-FFF2-40B4-BE49-F238E27FC236}">
                <a16:creationId xmlns:a16="http://schemas.microsoft.com/office/drawing/2014/main" id="{F2419E61-CE0F-0641-998D-8BED15E44E25}"/>
              </a:ext>
            </a:extLst>
          </p:cNvPr>
          <p:cNvSpPr/>
          <p:nvPr/>
        </p:nvSpPr>
        <p:spPr>
          <a:xfrm>
            <a:off x="2600288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EC2F8A-B884-4E43-A46F-DF818B2FA521}"/>
              </a:ext>
            </a:extLst>
          </p:cNvPr>
          <p:cNvSpPr txBox="1"/>
          <p:nvPr/>
        </p:nvSpPr>
        <p:spPr>
          <a:xfrm>
            <a:off x="2764141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P2</a:t>
            </a:r>
          </a:p>
        </p:txBody>
      </p:sp>
      <p:sp>
        <p:nvSpPr>
          <p:cNvPr id="135" name="Rectangle 74">
            <a:extLst>
              <a:ext uri="{FF2B5EF4-FFF2-40B4-BE49-F238E27FC236}">
                <a16:creationId xmlns:a16="http://schemas.microsoft.com/office/drawing/2014/main" id="{7FA7B060-3B60-8248-A695-4E4F122ED18E}"/>
              </a:ext>
            </a:extLst>
          </p:cNvPr>
          <p:cNvSpPr/>
          <p:nvPr/>
        </p:nvSpPr>
        <p:spPr>
          <a:xfrm>
            <a:off x="3601409" y="5340484"/>
            <a:ext cx="666848" cy="346112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6" name="Freeform 32">
            <a:extLst>
              <a:ext uri="{FF2B5EF4-FFF2-40B4-BE49-F238E27FC236}">
                <a16:creationId xmlns:a16="http://schemas.microsoft.com/office/drawing/2014/main" id="{226ABB54-B91A-6B4F-A5FA-C4027B8903FD}"/>
              </a:ext>
            </a:extLst>
          </p:cNvPr>
          <p:cNvSpPr/>
          <p:nvPr/>
        </p:nvSpPr>
        <p:spPr>
          <a:xfrm>
            <a:off x="358843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A149C7-650D-4A47-8869-C019D1C77938}"/>
              </a:ext>
            </a:extLst>
          </p:cNvPr>
          <p:cNvSpPr txBox="1"/>
          <p:nvPr/>
        </p:nvSpPr>
        <p:spPr>
          <a:xfrm>
            <a:off x="3752291" y="5654241"/>
            <a:ext cx="344039" cy="40576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P3</a:t>
            </a:r>
          </a:p>
        </p:txBody>
      </p:sp>
      <p:sp>
        <p:nvSpPr>
          <p:cNvPr id="138" name="Rectangle 74">
            <a:extLst>
              <a:ext uri="{FF2B5EF4-FFF2-40B4-BE49-F238E27FC236}">
                <a16:creationId xmlns:a16="http://schemas.microsoft.com/office/drawing/2014/main" id="{D1A4C626-571C-FC40-9CB6-D60464346323}"/>
              </a:ext>
            </a:extLst>
          </p:cNvPr>
          <p:cNvSpPr/>
          <p:nvPr/>
        </p:nvSpPr>
        <p:spPr>
          <a:xfrm>
            <a:off x="4473839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39" name="Freeform 32">
            <a:extLst>
              <a:ext uri="{FF2B5EF4-FFF2-40B4-BE49-F238E27FC236}">
                <a16:creationId xmlns:a16="http://schemas.microsoft.com/office/drawing/2014/main" id="{85B9144F-57CA-F844-B7C3-CC5DB58421E6}"/>
              </a:ext>
            </a:extLst>
          </p:cNvPr>
          <p:cNvSpPr/>
          <p:nvPr/>
        </p:nvSpPr>
        <p:spPr>
          <a:xfrm>
            <a:off x="447402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40A2DB-60CF-754A-A1EF-AE19378E9C47}"/>
              </a:ext>
            </a:extLst>
          </p:cNvPr>
          <p:cNvSpPr txBox="1"/>
          <p:nvPr/>
        </p:nvSpPr>
        <p:spPr>
          <a:xfrm>
            <a:off x="4637878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P4</a:t>
            </a:r>
          </a:p>
        </p:txBody>
      </p:sp>
      <p:cxnSp>
        <p:nvCxnSpPr>
          <p:cNvPr id="141" name="Straight Arrow Connector 59">
            <a:extLst>
              <a:ext uri="{FF2B5EF4-FFF2-40B4-BE49-F238E27FC236}">
                <a16:creationId xmlns:a16="http://schemas.microsoft.com/office/drawing/2014/main" id="{6085AEEE-8E84-F844-8645-A8AE01A4D9FD}"/>
              </a:ext>
            </a:extLst>
          </p:cNvPr>
          <p:cNvCxnSpPr>
            <a:cxnSpLocks/>
          </p:cNvCxnSpPr>
          <p:nvPr/>
        </p:nvCxnSpPr>
        <p:spPr>
          <a:xfrm flipV="1">
            <a:off x="428877" y="4445088"/>
            <a:ext cx="0" cy="16257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143" name="Straight Connector 62">
            <a:extLst>
              <a:ext uri="{FF2B5EF4-FFF2-40B4-BE49-F238E27FC236}">
                <a16:creationId xmlns:a16="http://schemas.microsoft.com/office/drawing/2014/main" id="{26F21DFD-E080-2448-9CAB-63555B6914E2}"/>
              </a:ext>
            </a:extLst>
          </p:cNvPr>
          <p:cNvCxnSpPr/>
          <p:nvPr/>
        </p:nvCxnSpPr>
        <p:spPr>
          <a:xfrm flipH="1">
            <a:off x="1417380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6" name="Straight Connector 65">
            <a:extLst>
              <a:ext uri="{FF2B5EF4-FFF2-40B4-BE49-F238E27FC236}">
                <a16:creationId xmlns:a16="http://schemas.microsoft.com/office/drawing/2014/main" id="{C9573C86-CC67-AB44-8AF1-5A00D71DBDCF}"/>
              </a:ext>
            </a:extLst>
          </p:cNvPr>
          <p:cNvCxnSpPr/>
          <p:nvPr/>
        </p:nvCxnSpPr>
        <p:spPr>
          <a:xfrm flipH="1">
            <a:off x="2388940" y="4834345"/>
            <a:ext cx="1454" cy="122986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</p:cxnSp>
      <p:cxnSp>
        <p:nvCxnSpPr>
          <p:cNvPr id="147" name="Straight Connector 68">
            <a:extLst>
              <a:ext uri="{FF2B5EF4-FFF2-40B4-BE49-F238E27FC236}">
                <a16:creationId xmlns:a16="http://schemas.microsoft.com/office/drawing/2014/main" id="{13EA1B35-4630-0043-AAAE-3B7CDBA765AC}"/>
              </a:ext>
            </a:extLst>
          </p:cNvPr>
          <p:cNvCxnSpPr/>
          <p:nvPr/>
        </p:nvCxnSpPr>
        <p:spPr>
          <a:xfrm flipH="1">
            <a:off x="336049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48" name="Straight Connector 68">
            <a:extLst>
              <a:ext uri="{FF2B5EF4-FFF2-40B4-BE49-F238E27FC236}">
                <a16:creationId xmlns:a16="http://schemas.microsoft.com/office/drawing/2014/main" id="{161E65B7-1D6A-2F47-B6F1-33C00177D94E}"/>
              </a:ext>
            </a:extLst>
          </p:cNvPr>
          <p:cNvCxnSpPr/>
          <p:nvPr/>
        </p:nvCxnSpPr>
        <p:spPr>
          <a:xfrm flipH="1">
            <a:off x="4335353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</p:cxnSp>
      <p:cxnSp>
        <p:nvCxnSpPr>
          <p:cNvPr id="149" name="Straight Connector 62">
            <a:extLst>
              <a:ext uri="{FF2B5EF4-FFF2-40B4-BE49-F238E27FC236}">
                <a16:creationId xmlns:a16="http://schemas.microsoft.com/office/drawing/2014/main" id="{00D23623-3209-EE40-AFE7-694E7BB9223B}"/>
              </a:ext>
            </a:extLst>
          </p:cNvPr>
          <p:cNvCxnSpPr/>
          <p:nvPr/>
        </p:nvCxnSpPr>
        <p:spPr>
          <a:xfrm flipH="1">
            <a:off x="5267419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cxnSp>
        <p:nvCxnSpPr>
          <p:cNvPr id="150" name="Straight Connector 65">
            <a:extLst>
              <a:ext uri="{FF2B5EF4-FFF2-40B4-BE49-F238E27FC236}">
                <a16:creationId xmlns:a16="http://schemas.microsoft.com/office/drawing/2014/main" id="{E7643646-43AE-3240-9C8B-93E1E3DAF84B}"/>
              </a:ext>
            </a:extLst>
          </p:cNvPr>
          <p:cNvCxnSpPr/>
          <p:nvPr/>
        </p:nvCxnSpPr>
        <p:spPr>
          <a:xfrm flipH="1">
            <a:off x="623897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ysDash"/>
          </a:ln>
          <a:effectLst/>
        </p:spPr>
      </p:cxnSp>
      <p:cxnSp>
        <p:nvCxnSpPr>
          <p:cNvPr id="151" name="Straight Connector 68">
            <a:extLst>
              <a:ext uri="{FF2B5EF4-FFF2-40B4-BE49-F238E27FC236}">
                <a16:creationId xmlns:a16="http://schemas.microsoft.com/office/drawing/2014/main" id="{C42FAFDF-BA0F-C046-A378-AFC39AC0365C}"/>
              </a:ext>
            </a:extLst>
          </p:cNvPr>
          <p:cNvCxnSpPr/>
          <p:nvPr/>
        </p:nvCxnSpPr>
        <p:spPr>
          <a:xfrm flipH="1">
            <a:off x="7210538" y="4834345"/>
            <a:ext cx="1454" cy="122986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ash"/>
          </a:ln>
          <a:effectLst/>
        </p:spPr>
      </p:cxnSp>
      <p:sp>
        <p:nvSpPr>
          <p:cNvPr id="152" name="Rectangle 74">
            <a:extLst>
              <a:ext uri="{FF2B5EF4-FFF2-40B4-BE49-F238E27FC236}">
                <a16:creationId xmlns:a16="http://schemas.microsoft.com/office/drawing/2014/main" id="{CC68E110-7685-D747-BF35-D521C589232B}"/>
              </a:ext>
            </a:extLst>
          </p:cNvPr>
          <p:cNvSpPr/>
          <p:nvPr/>
        </p:nvSpPr>
        <p:spPr>
          <a:xfrm>
            <a:off x="54751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3" name="Freeform 32">
            <a:extLst>
              <a:ext uri="{FF2B5EF4-FFF2-40B4-BE49-F238E27FC236}">
                <a16:creationId xmlns:a16="http://schemas.microsoft.com/office/drawing/2014/main" id="{3A9B75F7-2015-E04E-84B3-3B328E35C680}"/>
              </a:ext>
            </a:extLst>
          </p:cNvPr>
          <p:cNvSpPr/>
          <p:nvPr/>
        </p:nvSpPr>
        <p:spPr>
          <a:xfrm>
            <a:off x="5462176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7A1BD11-DA66-7242-867B-C837A1E6212B}"/>
              </a:ext>
            </a:extLst>
          </p:cNvPr>
          <p:cNvSpPr txBox="1"/>
          <p:nvPr/>
        </p:nvSpPr>
        <p:spPr>
          <a:xfrm>
            <a:off x="56260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P5</a:t>
            </a:r>
          </a:p>
        </p:txBody>
      </p:sp>
      <p:sp>
        <p:nvSpPr>
          <p:cNvPr id="155" name="Rectangle 74">
            <a:extLst>
              <a:ext uri="{FF2B5EF4-FFF2-40B4-BE49-F238E27FC236}">
                <a16:creationId xmlns:a16="http://schemas.microsoft.com/office/drawing/2014/main" id="{BEA79301-D3B2-6E4B-A31B-8687F73B5BDF}"/>
              </a:ext>
            </a:extLst>
          </p:cNvPr>
          <p:cNvSpPr/>
          <p:nvPr/>
        </p:nvSpPr>
        <p:spPr>
          <a:xfrm>
            <a:off x="6463297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6" name="Freeform 32">
            <a:extLst>
              <a:ext uri="{FF2B5EF4-FFF2-40B4-BE49-F238E27FC236}">
                <a16:creationId xmlns:a16="http://schemas.microsoft.com/office/drawing/2014/main" id="{D80F61C5-F56D-934F-8783-D1BA8A084D6F}"/>
              </a:ext>
            </a:extLst>
          </p:cNvPr>
          <p:cNvSpPr/>
          <p:nvPr/>
        </p:nvSpPr>
        <p:spPr>
          <a:xfrm>
            <a:off x="645032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3124F6-EADD-9349-B640-684BDD7F2B6B}"/>
              </a:ext>
            </a:extLst>
          </p:cNvPr>
          <p:cNvSpPr txBox="1"/>
          <p:nvPr/>
        </p:nvSpPr>
        <p:spPr>
          <a:xfrm>
            <a:off x="661418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P6</a:t>
            </a:r>
          </a:p>
        </p:txBody>
      </p:sp>
      <p:sp>
        <p:nvSpPr>
          <p:cNvPr id="158" name="Rectangle 74">
            <a:extLst>
              <a:ext uri="{FF2B5EF4-FFF2-40B4-BE49-F238E27FC236}">
                <a16:creationId xmlns:a16="http://schemas.microsoft.com/office/drawing/2014/main" id="{3A9543B3-49BD-6F47-83BC-39BA4EE2B049}"/>
              </a:ext>
            </a:extLst>
          </p:cNvPr>
          <p:cNvSpPr/>
          <p:nvPr/>
        </p:nvSpPr>
        <p:spPr>
          <a:xfrm>
            <a:off x="7451448" y="5275584"/>
            <a:ext cx="666848" cy="475905"/>
          </a:xfrm>
          <a:prstGeom prst="rect">
            <a:avLst/>
          </a:prstGeom>
          <a:noFill/>
        </p:spPr>
        <p:txBody>
          <a:bodyPr wrap="square" lIns="0" rIns="0" anchor="ctr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ko-KR" sz="1600" b="1" dirty="0">
                <a:solidFill>
                  <a:srgbClr val="70AD47">
                    <a:lumMod val="75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b="1" dirty="0">
                <a:solidFill>
                  <a:srgbClr val="FFC000">
                    <a:lumMod val="50000"/>
                  </a:srgb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en-US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ko-KR" altLang="ko-KR" sz="1600" b="1" dirty="0">
              <a:solidFill>
                <a:srgbClr val="7030A0"/>
              </a:solidFill>
              <a:latin typeface="Cambria" panose="02040503050406030204" pitchFamily="18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59" name="Freeform 32">
            <a:extLst>
              <a:ext uri="{FF2B5EF4-FFF2-40B4-BE49-F238E27FC236}">
                <a16:creationId xmlns:a16="http://schemas.microsoft.com/office/drawing/2014/main" id="{62A3A012-4702-9B47-A963-35FB82996CDE}"/>
              </a:ext>
            </a:extLst>
          </p:cNvPr>
          <p:cNvSpPr/>
          <p:nvPr/>
        </p:nvSpPr>
        <p:spPr>
          <a:xfrm>
            <a:off x="7438477" y="4981002"/>
            <a:ext cx="671753" cy="109559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B6E0109-FA11-7E4E-89C0-FA91771288F5}"/>
              </a:ext>
            </a:extLst>
          </p:cNvPr>
          <p:cNvSpPr txBox="1"/>
          <p:nvPr/>
        </p:nvSpPr>
        <p:spPr>
          <a:xfrm>
            <a:off x="7602330" y="5654241"/>
            <a:ext cx="344039" cy="405763"/>
          </a:xfrm>
          <a:prstGeom prst="rect">
            <a:avLst/>
          </a:prstGeom>
          <a:noFill/>
        </p:spPr>
        <p:txBody>
          <a:bodyPr wrap="square" lIns="0" rIns="0" rtlCol="0" anchor="ctr">
            <a:no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P7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E02CFB3-F95A-E94F-A8A4-5F8DD590C953}"/>
              </a:ext>
            </a:extLst>
          </p:cNvPr>
          <p:cNvSpPr txBox="1"/>
          <p:nvPr/>
        </p:nvSpPr>
        <p:spPr>
          <a:xfrm>
            <a:off x="450888" y="5104016"/>
            <a:ext cx="497571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MSB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C99D2401-C443-2749-853A-D688A46063EA}"/>
              </a:ext>
            </a:extLst>
          </p:cNvPr>
          <p:cNvSpPr txBox="1"/>
          <p:nvPr/>
        </p:nvSpPr>
        <p:spPr>
          <a:xfrm>
            <a:off x="1005330" y="5104016"/>
            <a:ext cx="424339" cy="22536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LSB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9C34146-B67B-6841-9A11-61EC63735528}"/>
              </a:ext>
            </a:extLst>
          </p:cNvPr>
          <p:cNvSpPr txBox="1"/>
          <p:nvPr/>
        </p:nvSpPr>
        <p:spPr>
          <a:xfrm>
            <a:off x="731637" y="4596539"/>
            <a:ext cx="482938" cy="22127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CSB</a:t>
            </a:r>
          </a:p>
        </p:txBody>
      </p:sp>
      <p:cxnSp>
        <p:nvCxnSpPr>
          <p:cNvPr id="164" name="Straight Arrow Connector 78">
            <a:extLst>
              <a:ext uri="{FF2B5EF4-FFF2-40B4-BE49-F238E27FC236}">
                <a16:creationId xmlns:a16="http://schemas.microsoft.com/office/drawing/2014/main" id="{214DDE3D-63AC-D04D-8629-CE2C4D5EEF04}"/>
              </a:ext>
            </a:extLst>
          </p:cNvPr>
          <p:cNvCxnSpPr/>
          <p:nvPr/>
        </p:nvCxnSpPr>
        <p:spPr>
          <a:xfrm>
            <a:off x="421033" y="6064134"/>
            <a:ext cx="8439711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grpSp>
        <p:nvGrpSpPr>
          <p:cNvPr id="165" name="그룹 91">
            <a:extLst>
              <a:ext uri="{FF2B5EF4-FFF2-40B4-BE49-F238E27FC236}">
                <a16:creationId xmlns:a16="http://schemas.microsoft.com/office/drawing/2014/main" id="{246EF645-37CE-B541-AFF7-CE2F8EA85C33}"/>
              </a:ext>
            </a:extLst>
          </p:cNvPr>
          <p:cNvGrpSpPr/>
          <p:nvPr/>
        </p:nvGrpSpPr>
        <p:grpSpPr>
          <a:xfrm>
            <a:off x="8184183" y="6070808"/>
            <a:ext cx="798201" cy="374070"/>
            <a:chOff x="4245096" y="1892159"/>
            <a:chExt cx="616396" cy="277818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7CB3D612-4540-8744-A3F7-4AFF994E76D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05328B7C-C645-4C4A-8E47-62CD1164BB6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3" name="직선 화살표 연결선 451">
            <a:extLst>
              <a:ext uri="{FF2B5EF4-FFF2-40B4-BE49-F238E27FC236}">
                <a16:creationId xmlns:a16="http://schemas.microsoft.com/office/drawing/2014/main" id="{02F8604D-433A-3640-AB8C-39C94F5A525E}"/>
              </a:ext>
            </a:extLst>
          </p:cNvPr>
          <p:cNvCxnSpPr>
            <a:cxnSpLocks/>
            <a:stCxn id="125" idx="0"/>
            <a:endCxn id="163" idx="2"/>
          </p:cNvCxnSpPr>
          <p:nvPr/>
        </p:nvCxnSpPr>
        <p:spPr>
          <a:xfrm flipV="1">
            <a:off x="970381" y="4817817"/>
            <a:ext cx="2728" cy="554201"/>
          </a:xfrm>
          <a:prstGeom prst="straightConnector1">
            <a:avLst/>
          </a:prstGeom>
          <a:noFill/>
          <a:ln w="12700" cap="flat" cmpd="sng" algn="ctr">
            <a:solidFill>
              <a:srgbClr val="FFC000">
                <a:lumMod val="50000"/>
              </a:srgbClr>
            </a:solidFill>
            <a:prstDash val="solid"/>
            <a:miter lim="800000"/>
            <a:headEnd type="oval" w="sm" len="sm"/>
            <a:tailEnd type="triangle"/>
          </a:ln>
          <a:effectLst/>
        </p:spPr>
      </p:cxnSp>
      <p:grpSp>
        <p:nvGrpSpPr>
          <p:cNvPr id="174" name="그룹 103">
            <a:extLst>
              <a:ext uri="{FF2B5EF4-FFF2-40B4-BE49-F238E27FC236}">
                <a16:creationId xmlns:a16="http://schemas.microsoft.com/office/drawing/2014/main" id="{A6226201-D352-2448-B58D-2E1A475362D8}"/>
              </a:ext>
            </a:extLst>
          </p:cNvPr>
          <p:cNvGrpSpPr/>
          <p:nvPr/>
        </p:nvGrpSpPr>
        <p:grpSpPr>
          <a:xfrm>
            <a:off x="1075309" y="4454160"/>
            <a:ext cx="798201" cy="374070"/>
            <a:chOff x="4245096" y="1892159"/>
            <a:chExt cx="616396" cy="277818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5E4C63EC-E930-D746-8C2C-4EDE13F6CB82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4B29D75-14CF-7F4F-B9E6-B044FD48754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7" name="그룹 106">
            <a:extLst>
              <a:ext uri="{FF2B5EF4-FFF2-40B4-BE49-F238E27FC236}">
                <a16:creationId xmlns:a16="http://schemas.microsoft.com/office/drawing/2014/main" id="{20F55A7B-EC37-FA42-BE00-A092EF4CCB38}"/>
              </a:ext>
            </a:extLst>
          </p:cNvPr>
          <p:cNvGrpSpPr/>
          <p:nvPr/>
        </p:nvGrpSpPr>
        <p:grpSpPr>
          <a:xfrm>
            <a:off x="2024330" y="4504108"/>
            <a:ext cx="798201" cy="286665"/>
            <a:chOff x="4245096" y="1929253"/>
            <a:chExt cx="616396" cy="212903"/>
          </a:xfrm>
        </p:grpSpPr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0BFC049C-70B8-A248-91DD-98D87E22B239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31544848-73E7-3048-843A-F34E6CA87CB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1200" b="1" dirty="0">
                <a:solidFill>
                  <a:srgbClr val="C0000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0" name="그룹 109">
            <a:extLst>
              <a:ext uri="{FF2B5EF4-FFF2-40B4-BE49-F238E27FC236}">
                <a16:creationId xmlns:a16="http://schemas.microsoft.com/office/drawing/2014/main" id="{ABF21898-CAA3-274C-B70B-9772A2AB22B8}"/>
              </a:ext>
            </a:extLst>
          </p:cNvPr>
          <p:cNvGrpSpPr/>
          <p:nvPr/>
        </p:nvGrpSpPr>
        <p:grpSpPr>
          <a:xfrm>
            <a:off x="3010288" y="4454160"/>
            <a:ext cx="798201" cy="374070"/>
            <a:chOff x="4245096" y="1892159"/>
            <a:chExt cx="616396" cy="277818"/>
          </a:xfrm>
        </p:grpSpPr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37E8DF0D-73D3-CF4B-8395-F1293DD91FE7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51E3F0DE-DE78-8A4A-B2F4-898B0EE15AB2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3" name="그룹 112">
            <a:extLst>
              <a:ext uri="{FF2B5EF4-FFF2-40B4-BE49-F238E27FC236}">
                <a16:creationId xmlns:a16="http://schemas.microsoft.com/office/drawing/2014/main" id="{414DADB6-B991-184E-B554-912470428E83}"/>
              </a:ext>
            </a:extLst>
          </p:cNvPr>
          <p:cNvGrpSpPr/>
          <p:nvPr/>
        </p:nvGrpSpPr>
        <p:grpSpPr>
          <a:xfrm>
            <a:off x="3989108" y="4504108"/>
            <a:ext cx="798201" cy="286665"/>
            <a:chOff x="4245096" y="1929253"/>
            <a:chExt cx="616396" cy="212903"/>
          </a:xfrm>
        </p:grpSpPr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A450AB1C-9E4A-6342-8EAB-D3AFE8F8505A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22784A24-5F21-1B4C-BD7D-A2CC88A6653A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6" name="그룹 115">
            <a:extLst>
              <a:ext uri="{FF2B5EF4-FFF2-40B4-BE49-F238E27FC236}">
                <a16:creationId xmlns:a16="http://schemas.microsoft.com/office/drawing/2014/main" id="{4DD64A0A-27B5-7546-812B-03A73D92DB78}"/>
              </a:ext>
            </a:extLst>
          </p:cNvPr>
          <p:cNvGrpSpPr/>
          <p:nvPr/>
        </p:nvGrpSpPr>
        <p:grpSpPr>
          <a:xfrm>
            <a:off x="4927501" y="4504108"/>
            <a:ext cx="798201" cy="286665"/>
            <a:chOff x="4245096" y="1929253"/>
            <a:chExt cx="616396" cy="212903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9093D4B-B017-FE4F-951E-6A8AE6AA9027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8C9177F2-0679-DC4D-917E-9F2B903D0C16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그룹 118">
            <a:extLst>
              <a:ext uri="{FF2B5EF4-FFF2-40B4-BE49-F238E27FC236}">
                <a16:creationId xmlns:a16="http://schemas.microsoft.com/office/drawing/2014/main" id="{9CE1A33B-FF43-F248-AE5E-194DA60033D0}"/>
              </a:ext>
            </a:extLst>
          </p:cNvPr>
          <p:cNvGrpSpPr/>
          <p:nvPr/>
        </p:nvGrpSpPr>
        <p:grpSpPr>
          <a:xfrm>
            <a:off x="5886336" y="4504108"/>
            <a:ext cx="798201" cy="286665"/>
            <a:chOff x="4245096" y="1929253"/>
            <a:chExt cx="616396" cy="21290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FE43F880-9E5A-DD41-9397-674592597A80}"/>
                </a:ext>
              </a:extLst>
            </p:cNvPr>
            <p:cNvSpPr txBox="1"/>
            <p:nvPr/>
          </p:nvSpPr>
          <p:spPr>
            <a:xfrm>
              <a:off x="4245096" y="1929253"/>
              <a:ext cx="368967" cy="1828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18D1F77D-346A-E940-A6AC-B850FC25D375}"/>
                </a:ext>
              </a:extLst>
            </p:cNvPr>
            <p:cNvSpPr txBox="1"/>
            <p:nvPr/>
          </p:nvSpPr>
          <p:spPr>
            <a:xfrm>
              <a:off x="4492525" y="2005007"/>
              <a:ext cx="368967" cy="13714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1200" b="1" dirty="0"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2" name="그룹 121">
            <a:extLst>
              <a:ext uri="{FF2B5EF4-FFF2-40B4-BE49-F238E27FC236}">
                <a16:creationId xmlns:a16="http://schemas.microsoft.com/office/drawing/2014/main" id="{EE2D152F-BA10-724E-90A2-340DEAD84AF5}"/>
              </a:ext>
            </a:extLst>
          </p:cNvPr>
          <p:cNvGrpSpPr/>
          <p:nvPr/>
        </p:nvGrpSpPr>
        <p:grpSpPr>
          <a:xfrm>
            <a:off x="6849742" y="4454160"/>
            <a:ext cx="798201" cy="374070"/>
            <a:chOff x="4245096" y="1892159"/>
            <a:chExt cx="616396" cy="277818"/>
          </a:xfrm>
        </p:grpSpPr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0D5DCC45-956A-EA4E-934B-9B0EF2865034}"/>
                </a:ext>
              </a:extLst>
            </p:cNvPr>
            <p:cNvSpPr txBox="1"/>
            <p:nvPr/>
          </p:nvSpPr>
          <p:spPr>
            <a:xfrm>
              <a:off x="4245096" y="1892159"/>
              <a:ext cx="368967" cy="2570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endParaRPr lang="ko-KR" altLang="en-US" sz="1600" b="1" baseline="-25000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5D8ED21F-DCFF-6549-9CE0-6BE528D65ECB}"/>
                </a:ext>
              </a:extLst>
            </p:cNvPr>
            <p:cNvSpPr txBox="1"/>
            <p:nvPr/>
          </p:nvSpPr>
          <p:spPr>
            <a:xfrm>
              <a:off x="4492525" y="1977186"/>
              <a:ext cx="368967" cy="19279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12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25B166B7-3C79-3745-AF07-AA5A3CAA1C27}"/>
              </a:ext>
            </a:extLst>
          </p:cNvPr>
          <p:cNvSpPr txBox="1"/>
          <p:nvPr/>
        </p:nvSpPr>
        <p:spPr>
          <a:xfrm>
            <a:off x="1991790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7EEC367-14D4-5747-B41C-CD51471B3520}"/>
              </a:ext>
            </a:extLst>
          </p:cNvPr>
          <p:cNvSpPr txBox="1"/>
          <p:nvPr/>
        </p:nvSpPr>
        <p:spPr>
          <a:xfrm>
            <a:off x="322459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B8A0CA5-8697-F740-B153-1D8B4C98E913}"/>
              </a:ext>
            </a:extLst>
          </p:cNvPr>
          <p:cNvSpPr txBox="1"/>
          <p:nvPr/>
        </p:nvSpPr>
        <p:spPr>
          <a:xfrm>
            <a:off x="4555855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9610B0C-3A9C-1741-8DC8-622A403BEA12}"/>
              </a:ext>
            </a:extLst>
          </p:cNvPr>
          <p:cNvSpPr txBox="1"/>
          <p:nvPr/>
        </p:nvSpPr>
        <p:spPr>
          <a:xfrm>
            <a:off x="5746019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6A7412-8E82-A34F-AAE5-9E30EAA9D6FE}"/>
              </a:ext>
            </a:extLst>
          </p:cNvPr>
          <p:cNvSpPr txBox="1"/>
          <p:nvPr/>
        </p:nvSpPr>
        <p:spPr>
          <a:xfrm>
            <a:off x="7772423" y="3111876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4AAD89F-FF5D-3645-A1DB-77AF0F8A2F27}"/>
              </a:ext>
            </a:extLst>
          </p:cNvPr>
          <p:cNvSpPr txBox="1"/>
          <p:nvPr/>
        </p:nvSpPr>
        <p:spPr>
          <a:xfrm>
            <a:off x="1212289" y="3089701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6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6"/>
                </a:solidFill>
                <a:latin typeface="Cambria" panose="02040503050406030204" pitchFamily="18" charset="0"/>
              </a:rPr>
              <a:t>REF5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FCBB57B-3757-B74A-B681-F163A42BDB37}"/>
              </a:ext>
            </a:extLst>
          </p:cNvPr>
          <p:cNvSpPr txBox="1"/>
          <p:nvPr/>
        </p:nvSpPr>
        <p:spPr>
          <a:xfrm>
            <a:off x="1991790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BCC308B0-EF2A-E145-B59C-E96A8855A925}"/>
              </a:ext>
            </a:extLst>
          </p:cNvPr>
          <p:cNvSpPr txBox="1"/>
          <p:nvPr/>
        </p:nvSpPr>
        <p:spPr>
          <a:xfrm>
            <a:off x="322459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65607AE5-5D15-F143-B225-F659AF0DECA0}"/>
              </a:ext>
            </a:extLst>
          </p:cNvPr>
          <p:cNvSpPr txBox="1"/>
          <p:nvPr/>
        </p:nvSpPr>
        <p:spPr>
          <a:xfrm>
            <a:off x="4555855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350C1B11-C87F-7B46-B9D9-02D850E903A7}"/>
              </a:ext>
            </a:extLst>
          </p:cNvPr>
          <p:cNvSpPr txBox="1"/>
          <p:nvPr/>
        </p:nvSpPr>
        <p:spPr>
          <a:xfrm>
            <a:off x="5746019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CD75753-5B47-F04A-A6F6-9FE077905B35}"/>
              </a:ext>
            </a:extLst>
          </p:cNvPr>
          <p:cNvSpPr txBox="1"/>
          <p:nvPr/>
        </p:nvSpPr>
        <p:spPr>
          <a:xfrm>
            <a:off x="7772423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2F46BBED-F74D-0048-894E-ACF07BF53852}"/>
              </a:ext>
            </a:extLst>
          </p:cNvPr>
          <p:cNvSpPr txBox="1"/>
          <p:nvPr/>
        </p:nvSpPr>
        <p:spPr>
          <a:xfrm>
            <a:off x="1212289" y="3461994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7030A0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rgbClr val="7030A0"/>
                </a:solidFill>
                <a:latin typeface="Cambria" panose="02040503050406030204" pitchFamily="18" charset="0"/>
              </a:rPr>
              <a:t>REF3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C1FEFCBE-9117-C549-9975-A9A6AED09871}"/>
              </a:ext>
            </a:extLst>
          </p:cNvPr>
          <p:cNvSpPr txBox="1"/>
          <p:nvPr/>
        </p:nvSpPr>
        <p:spPr>
          <a:xfrm>
            <a:off x="1991790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8A07D6A7-C838-0148-BF5E-DC96E64E5C6B}"/>
              </a:ext>
            </a:extLst>
          </p:cNvPr>
          <p:cNvSpPr txBox="1"/>
          <p:nvPr/>
        </p:nvSpPr>
        <p:spPr>
          <a:xfrm>
            <a:off x="3224599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F691749-CDE3-6040-A3FE-3C8D5A9ADEEC}"/>
              </a:ext>
            </a:extLst>
          </p:cNvPr>
          <p:cNvSpPr txBox="1"/>
          <p:nvPr/>
        </p:nvSpPr>
        <p:spPr>
          <a:xfrm>
            <a:off x="4555855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5760883-EE72-7B4C-BD94-58D30D0A356E}"/>
              </a:ext>
            </a:extLst>
          </p:cNvPr>
          <p:cNvSpPr txBox="1"/>
          <p:nvPr/>
        </p:nvSpPr>
        <p:spPr>
          <a:xfrm>
            <a:off x="5746019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BCEC06AE-05FC-A749-BCC0-1EE201BAD2C8}"/>
              </a:ext>
            </a:extLst>
          </p:cNvPr>
          <p:cNvSpPr txBox="1"/>
          <p:nvPr/>
        </p:nvSpPr>
        <p:spPr>
          <a:xfrm>
            <a:off x="7772423" y="3870833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DF08745E-5304-DC47-9DC4-1B62CFF54DCF}"/>
              </a:ext>
            </a:extLst>
          </p:cNvPr>
          <p:cNvSpPr txBox="1"/>
          <p:nvPr/>
        </p:nvSpPr>
        <p:spPr>
          <a:xfrm>
            <a:off x="1212289" y="3848658"/>
            <a:ext cx="6976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chemeClr val="accent1"/>
                </a:solidFill>
                <a:latin typeface="Cambria" panose="02040503050406030204" pitchFamily="18" charset="0"/>
              </a:rPr>
              <a:t>V</a:t>
            </a:r>
            <a:r>
              <a:rPr lang="en-CH" b="1" baseline="-25000" dirty="0">
                <a:solidFill>
                  <a:schemeClr val="accent1"/>
                </a:solidFill>
                <a:latin typeface="Cambria" panose="02040503050406030204" pitchFamily="18" charset="0"/>
              </a:rPr>
              <a:t>REF1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548C5AC4-54F0-2F4C-8082-3D14254B1E0D}"/>
              </a:ext>
            </a:extLst>
          </p:cNvPr>
          <p:cNvSpPr txBox="1"/>
          <p:nvPr/>
        </p:nvSpPr>
        <p:spPr>
          <a:xfrm>
            <a:off x="2596867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4B4AFFD6-44B6-8D49-B572-653D896BDB1F}"/>
              </a:ext>
            </a:extLst>
          </p:cNvPr>
          <p:cNvSpPr txBox="1"/>
          <p:nvPr/>
        </p:nvSpPr>
        <p:spPr>
          <a:xfrm>
            <a:off x="3829676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E4FFF8F3-26C6-8B45-A575-D2711003C14A}"/>
              </a:ext>
            </a:extLst>
          </p:cNvPr>
          <p:cNvSpPr txBox="1"/>
          <p:nvPr/>
        </p:nvSpPr>
        <p:spPr>
          <a:xfrm>
            <a:off x="5160932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30C07F9E-4CEA-8E42-B34B-E4EE4630BE1D}"/>
              </a:ext>
            </a:extLst>
          </p:cNvPr>
          <p:cNvSpPr txBox="1"/>
          <p:nvPr/>
        </p:nvSpPr>
        <p:spPr>
          <a:xfrm>
            <a:off x="6351096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070C0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C5CEE3BC-2FFE-FF44-846E-D1F426600F56}"/>
              </a:ext>
            </a:extLst>
          </p:cNvPr>
          <p:cNvSpPr txBox="1"/>
          <p:nvPr/>
        </p:nvSpPr>
        <p:spPr>
          <a:xfrm>
            <a:off x="8377500" y="3484169"/>
            <a:ext cx="32092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5FB07A04-E75B-0647-8BA0-C9C97A4204A5}"/>
              </a:ext>
            </a:extLst>
          </p:cNvPr>
          <p:cNvSpPr/>
          <p:nvPr/>
        </p:nvSpPr>
        <p:spPr bwMode="auto">
          <a:xfrm>
            <a:off x="2388940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7" name="Right Brace 216">
            <a:extLst>
              <a:ext uri="{FF2B5EF4-FFF2-40B4-BE49-F238E27FC236}">
                <a16:creationId xmlns:a16="http://schemas.microsoft.com/office/drawing/2014/main" id="{20C5AA15-32BC-A047-A603-D60E3A777742}"/>
              </a:ext>
            </a:extLst>
          </p:cNvPr>
          <p:cNvSpPr/>
          <p:nvPr/>
        </p:nvSpPr>
        <p:spPr bwMode="auto">
          <a:xfrm>
            <a:off x="3520409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8" name="Right Brace 217">
            <a:extLst>
              <a:ext uri="{FF2B5EF4-FFF2-40B4-BE49-F238E27FC236}">
                <a16:creationId xmlns:a16="http://schemas.microsoft.com/office/drawing/2014/main" id="{85DD6A1A-49AA-BB4C-A360-2505CB89101E}"/>
              </a:ext>
            </a:extLst>
          </p:cNvPr>
          <p:cNvSpPr/>
          <p:nvPr/>
        </p:nvSpPr>
        <p:spPr bwMode="auto">
          <a:xfrm>
            <a:off x="4901460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9" name="Right Brace 218">
            <a:extLst>
              <a:ext uri="{FF2B5EF4-FFF2-40B4-BE49-F238E27FC236}">
                <a16:creationId xmlns:a16="http://schemas.microsoft.com/office/drawing/2014/main" id="{0F9E6D2E-5A3A-ED4F-9CB4-9AC219F11F94}"/>
              </a:ext>
            </a:extLst>
          </p:cNvPr>
          <p:cNvSpPr/>
          <p:nvPr/>
        </p:nvSpPr>
        <p:spPr bwMode="auto">
          <a:xfrm>
            <a:off x="6035006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2" name="Right Brace 221">
            <a:extLst>
              <a:ext uri="{FF2B5EF4-FFF2-40B4-BE49-F238E27FC236}">
                <a16:creationId xmlns:a16="http://schemas.microsoft.com/office/drawing/2014/main" id="{FDD424C3-C1DE-EC45-A00F-86AACD173C0A}"/>
              </a:ext>
            </a:extLst>
          </p:cNvPr>
          <p:cNvSpPr/>
          <p:nvPr/>
        </p:nvSpPr>
        <p:spPr bwMode="auto">
          <a:xfrm>
            <a:off x="8081744" y="3276600"/>
            <a:ext cx="224318" cy="8382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012D779A-6519-AB4E-8774-9AE1EDC04554}"/>
              </a:ext>
            </a:extLst>
          </p:cNvPr>
          <p:cNvSpPr txBox="1"/>
          <p:nvPr/>
        </p:nvSpPr>
        <p:spPr>
          <a:xfrm>
            <a:off x="2362251" y="3216107"/>
            <a:ext cx="7914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XOR</a:t>
            </a:r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CF8ABCF4-BF4D-4F17-BD8D-93C8E7A0DF19}"/>
              </a:ext>
            </a:extLst>
          </p:cNvPr>
          <p:cNvGrpSpPr/>
          <p:nvPr/>
        </p:nvGrpSpPr>
        <p:grpSpPr>
          <a:xfrm>
            <a:off x="973516" y="1835930"/>
            <a:ext cx="7183589" cy="3145072"/>
            <a:chOff x="973516" y="1835930"/>
            <a:chExt cx="7183589" cy="3145072"/>
          </a:xfrm>
        </p:grpSpPr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F1844B08-99E3-44CD-9C26-DAFC2984090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635189" y="2157498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30EB44B7-F437-4737-918F-EF8F4DC28E24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3388415" y="223153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58B919DE-E96E-4F79-9B27-2899D1D5FFFC}"/>
                </a:ext>
              </a:extLst>
            </p:cNvPr>
            <p:cNvSpPr/>
            <p:nvPr/>
          </p:nvSpPr>
          <p:spPr bwMode="auto">
            <a:xfrm>
              <a:off x="31411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A183D358-4451-41C2-8738-0DAC9B808DBB}"/>
                </a:ext>
              </a:extLst>
            </p:cNvPr>
            <p:cNvSpPr/>
            <p:nvPr/>
          </p:nvSpPr>
          <p:spPr bwMode="auto">
            <a:xfrm>
              <a:off x="1926260" y="1835930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4" name="Straight Arrow Connector 223">
              <a:extLst>
                <a:ext uri="{FF2B5EF4-FFF2-40B4-BE49-F238E27FC236}">
                  <a16:creationId xmlns:a16="http://schemas.microsoft.com/office/drawing/2014/main" id="{04435124-ADD5-49F1-9091-3B9B5F8D2AED}"/>
                </a:ext>
              </a:extLst>
            </p:cNvPr>
            <p:cNvCxnSpPr>
              <a:stCxn id="211" idx="4"/>
            </p:cNvCxnSpPr>
            <p:nvPr/>
          </p:nvCxnSpPr>
          <p:spPr bwMode="auto">
            <a:xfrm flipH="1">
              <a:off x="973516" y="2118153"/>
              <a:ext cx="1180350" cy="2862849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25" name="Straight Arrow Connector 224">
              <a:extLst>
                <a:ext uri="{FF2B5EF4-FFF2-40B4-BE49-F238E27FC236}">
                  <a16:creationId xmlns:a16="http://schemas.microsoft.com/office/drawing/2014/main" id="{D927A27B-7806-4DE3-A405-301ADC2D56D8}"/>
                </a:ext>
              </a:extLst>
            </p:cNvPr>
            <p:cNvCxnSpPr>
              <a:cxnSpLocks/>
              <a:stCxn id="210" idx="4"/>
            </p:cNvCxnSpPr>
            <p:nvPr/>
          </p:nvCxnSpPr>
          <p:spPr bwMode="auto">
            <a:xfrm>
              <a:off x="3368799" y="2120992"/>
              <a:ext cx="569167" cy="2860010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9BC5B784-1C99-4F4A-BCA3-BF4DCCD4BA5B}"/>
                </a:ext>
              </a:extLst>
            </p:cNvPr>
            <p:cNvSpPr/>
            <p:nvPr/>
          </p:nvSpPr>
          <p:spPr bwMode="auto">
            <a:xfrm>
              <a:off x="4487907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6149B929-48A2-4433-86D1-465B2AF5EA5E}"/>
                </a:ext>
              </a:extLst>
            </p:cNvPr>
            <p:cNvSpPr/>
            <p:nvPr/>
          </p:nvSpPr>
          <p:spPr bwMode="auto">
            <a:xfrm>
              <a:off x="5658055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58535FD1-6DD7-41CB-B7E2-8DB587E52569}"/>
                </a:ext>
              </a:extLst>
            </p:cNvPr>
            <p:cNvSpPr/>
            <p:nvPr/>
          </p:nvSpPr>
          <p:spPr bwMode="auto">
            <a:xfrm>
              <a:off x="7701893" y="1838769"/>
              <a:ext cx="455212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29" name="Straight Arrow Connector 228">
              <a:extLst>
                <a:ext uri="{FF2B5EF4-FFF2-40B4-BE49-F238E27FC236}">
                  <a16:creationId xmlns:a16="http://schemas.microsoft.com/office/drawing/2014/main" id="{0D0C9C4E-D09C-4C06-8D2B-B4F2E6E4F5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716316" y="2165867"/>
              <a:ext cx="3071690" cy="2815135"/>
            </a:xfrm>
            <a:prstGeom prst="straightConnector1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triangle" w="lg" len="lg"/>
            </a:ln>
            <a:effectLst/>
          </p:spPr>
        </p:cxn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07F32776-1B0B-4ABB-A810-78CC8CD7417F}"/>
              </a:ext>
            </a:extLst>
          </p:cNvPr>
          <p:cNvGrpSpPr/>
          <p:nvPr/>
        </p:nvGrpSpPr>
        <p:grpSpPr>
          <a:xfrm>
            <a:off x="403412" y="4953000"/>
            <a:ext cx="4616044" cy="1000806"/>
            <a:chOff x="4232471" y="4953000"/>
            <a:chExt cx="4616044" cy="1000806"/>
          </a:xfrm>
        </p:grpSpPr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DD143707-EF4D-4360-B798-0BDFE165F30E}"/>
                </a:ext>
              </a:extLst>
            </p:cNvPr>
            <p:cNvGrpSpPr/>
            <p:nvPr/>
          </p:nvGrpSpPr>
          <p:grpSpPr>
            <a:xfrm>
              <a:off x="4232471" y="4953000"/>
              <a:ext cx="2245748" cy="999815"/>
              <a:chOff x="4070231" y="3481208"/>
              <a:chExt cx="2245748" cy="999815"/>
            </a:xfrm>
          </p:grpSpPr>
          <p:sp>
            <p:nvSpPr>
              <p:cNvPr id="246" name="Rectangle: Rounded Corners 245">
                <a:extLst>
                  <a:ext uri="{FF2B5EF4-FFF2-40B4-BE49-F238E27FC236}">
                    <a16:creationId xmlns:a16="http://schemas.microsoft.com/office/drawing/2014/main" id="{67F63326-5286-4513-AA40-B83975B4A7FB}"/>
                  </a:ext>
                </a:extLst>
              </p:cNvPr>
              <p:cNvSpPr/>
              <p:nvPr/>
            </p:nvSpPr>
            <p:spPr bwMode="auto">
              <a:xfrm>
                <a:off x="4070231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3F4CFD6B-4DB4-4472-9E83-80837E5F048F}"/>
                  </a:ext>
                </a:extLst>
              </p:cNvPr>
              <p:cNvGrpSpPr/>
              <p:nvPr/>
            </p:nvGrpSpPr>
            <p:grpSpPr>
              <a:xfrm>
                <a:off x="4070231" y="3638811"/>
                <a:ext cx="1141659" cy="746762"/>
                <a:chOff x="7091370" y="4428487"/>
                <a:chExt cx="1141659" cy="746762"/>
              </a:xfrm>
            </p:grpSpPr>
            <p:grpSp>
              <p:nvGrpSpPr>
                <p:cNvPr id="249" name="그룹 835">
                  <a:extLst>
                    <a:ext uri="{FF2B5EF4-FFF2-40B4-BE49-F238E27FC236}">
                      <a16:creationId xmlns:a16="http://schemas.microsoft.com/office/drawing/2014/main" id="{B63DF7CD-6481-4623-BA91-81B8189BC2A4}"/>
                    </a:ext>
                  </a:extLst>
                </p:cNvPr>
                <p:cNvGrpSpPr/>
                <p:nvPr/>
              </p:nvGrpSpPr>
              <p:grpSpPr>
                <a:xfrm>
                  <a:off x="7315200" y="4428487"/>
                  <a:ext cx="704773" cy="287026"/>
                  <a:chOff x="5890169" y="4312037"/>
                  <a:chExt cx="1895988" cy="1103725"/>
                </a:xfrm>
              </p:grpSpPr>
              <p:grpSp>
                <p:nvGrpSpPr>
                  <p:cNvPr id="251" name="그룹 822">
                    <a:extLst>
                      <a:ext uri="{FF2B5EF4-FFF2-40B4-BE49-F238E27FC236}">
                        <a16:creationId xmlns:a16="http://schemas.microsoft.com/office/drawing/2014/main" id="{83A938EF-96C4-42AF-A72A-33D61058CB6B}"/>
                      </a:ext>
                    </a:extLst>
                  </p:cNvPr>
                  <p:cNvGrpSpPr/>
                  <p:nvPr/>
                </p:nvGrpSpPr>
                <p:grpSpPr>
                  <a:xfrm>
                    <a:off x="6122466" y="4312037"/>
                    <a:ext cx="1432853" cy="1103725"/>
                    <a:chOff x="5991225" y="4310063"/>
                    <a:chExt cx="496427" cy="273840"/>
                  </a:xfrm>
                </p:grpSpPr>
                <p:cxnSp>
                  <p:nvCxnSpPr>
                    <p:cNvPr id="254" name="직선 연결선 771">
                      <a:extLst>
                        <a:ext uri="{FF2B5EF4-FFF2-40B4-BE49-F238E27FC236}">
                          <a16:creationId xmlns:a16="http://schemas.microsoft.com/office/drawing/2014/main" id="{7D8DD4D8-9FF0-4088-8355-A3C1DA63DB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991225" y="4310063"/>
                      <a:ext cx="40482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5" name="직선 연결선 789">
                      <a:extLst>
                        <a:ext uri="{FF2B5EF4-FFF2-40B4-BE49-F238E27FC236}">
                          <a16:creationId xmlns:a16="http://schemas.microsoft.com/office/drawing/2014/main" id="{80F098E0-2835-412E-AE21-A75729B8D44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114445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6" name="직선 연결선 792">
                      <a:extLst>
                        <a:ext uri="{FF2B5EF4-FFF2-40B4-BE49-F238E27FC236}">
                          <a16:creationId xmlns:a16="http://schemas.microsoft.com/office/drawing/2014/main" id="{5EE49B64-7B2E-4233-BB7A-5F533EDC9E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031707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7" name="직선 연결선 807">
                      <a:extLst>
                        <a:ext uri="{FF2B5EF4-FFF2-40B4-BE49-F238E27FC236}">
                          <a16:creationId xmlns:a16="http://schemas.microsoft.com/office/drawing/2014/main" id="{5E7E26D5-FC8B-47B8-BFC5-84D1A7EA8B7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97183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8" name="직선 연결선 810">
                      <a:extLst>
                        <a:ext uri="{FF2B5EF4-FFF2-40B4-BE49-F238E27FC236}">
                          <a16:creationId xmlns:a16="http://schemas.microsoft.com/office/drawing/2014/main" id="{3B2263DA-EFB8-49E2-B224-530E9AF2C1E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279921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59" name="직선 연결선 815">
                      <a:extLst>
                        <a:ext uri="{FF2B5EF4-FFF2-40B4-BE49-F238E27FC236}">
                          <a16:creationId xmlns:a16="http://schemas.microsoft.com/office/drawing/2014/main" id="{1E46DD3E-1C9B-4CA8-8538-2F4B139BB1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362659" y="4310063"/>
                      <a:ext cx="82738" cy="27384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60" name="직선 연결선 819">
                      <a:extLst>
                        <a:ext uri="{FF2B5EF4-FFF2-40B4-BE49-F238E27FC236}">
                          <a16:creationId xmlns:a16="http://schemas.microsoft.com/office/drawing/2014/main" id="{1AA82807-15EB-4350-8DEA-74A35050481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445397" y="4446983"/>
                      <a:ext cx="42255" cy="136920"/>
                    </a:xfrm>
                    <a:prstGeom prst="line">
                      <a:avLst/>
                    </a:prstGeom>
                    <a:noFill/>
                    <a:ln w="22225" cap="rnd" cmpd="sng" algn="ctr">
                      <a:solidFill>
                        <a:srgbClr val="0070C0"/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cxnSp>
                <p:nvCxnSpPr>
                  <p:cNvPr id="252" name="직선 연결선 826">
                    <a:extLst>
                      <a:ext uri="{FF2B5EF4-FFF2-40B4-BE49-F238E27FC236}">
                        <a16:creationId xmlns:a16="http://schemas.microsoft.com/office/drawing/2014/main" id="{6072B2BB-5208-40F3-92CB-3AFB49DD11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0169" y="4863900"/>
                    <a:ext cx="232301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253" name="직선 연결선 832">
                    <a:extLst>
                      <a:ext uri="{FF2B5EF4-FFF2-40B4-BE49-F238E27FC236}">
                        <a16:creationId xmlns:a16="http://schemas.microsoft.com/office/drawing/2014/main" id="{BB76B849-7F8D-4875-8896-9D54B67F24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552471" y="4863900"/>
                    <a:ext cx="233686" cy="0"/>
                  </a:xfrm>
                  <a:prstGeom prst="line">
                    <a:avLst/>
                  </a:prstGeom>
                  <a:noFill/>
                  <a:ln w="22225" cap="rnd" cmpd="sng" algn="ctr">
                    <a:solidFill>
                      <a:srgbClr val="0070C0"/>
                    </a:solidFill>
                    <a:prstDash val="solid"/>
                    <a:round/>
                  </a:ln>
                  <a:effectLst/>
                </p:spPr>
              </p:cxnSp>
            </p:grpSp>
            <p:sp>
              <p:nvSpPr>
                <p:cNvPr id="250" name="TextBox 249">
                  <a:extLst>
                    <a:ext uri="{FF2B5EF4-FFF2-40B4-BE49-F238E27FC236}">
                      <a16:creationId xmlns:a16="http://schemas.microsoft.com/office/drawing/2014/main" id="{2E6DD5B1-3650-4D96-A699-B06C00104BD4}"/>
                    </a:ext>
                  </a:extLst>
                </p:cNvPr>
                <p:cNvSpPr txBox="1"/>
                <p:nvPr/>
              </p:nvSpPr>
              <p:spPr>
                <a:xfrm>
                  <a:off x="709137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0070C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0070C0"/>
                    </a:solidFill>
                    <a:latin typeface="Cambria" panose="02040503050406030204" pitchFamily="18" charset="0"/>
                  </a:endParaRPr>
                </a:p>
              </p:txBody>
            </p:sp>
          </p:grpSp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5F75F182-40CF-4798-9236-4D85714878B5}"/>
                  </a:ext>
                </a:extLst>
              </p:cNvPr>
              <p:cNvSpPr txBox="1"/>
              <p:nvPr/>
            </p:nvSpPr>
            <p:spPr>
              <a:xfrm>
                <a:off x="4495800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70C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‘1’</a:t>
                </a:r>
                <a:endParaRPr lang="en-CH" sz="2400" b="1" dirty="0">
                  <a:solidFill>
                    <a:srgbClr val="0070C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77E97FD-2803-45D4-90B2-A33605D07AE6}"/>
                </a:ext>
              </a:extLst>
            </p:cNvPr>
            <p:cNvGrpSpPr/>
            <p:nvPr/>
          </p:nvGrpSpPr>
          <p:grpSpPr>
            <a:xfrm>
              <a:off x="6553200" y="4953991"/>
              <a:ext cx="2295315" cy="999815"/>
              <a:chOff x="7153485" y="3481208"/>
              <a:chExt cx="2295315" cy="999815"/>
            </a:xfrm>
          </p:grpSpPr>
          <p:sp>
            <p:nvSpPr>
              <p:cNvPr id="235" name="Rectangle: Rounded Corners 234">
                <a:extLst>
                  <a:ext uri="{FF2B5EF4-FFF2-40B4-BE49-F238E27FC236}">
                    <a16:creationId xmlns:a16="http://schemas.microsoft.com/office/drawing/2014/main" id="{6F3BEEE1-1D5C-4254-A84A-A45AFD559BD6}"/>
                  </a:ext>
                </a:extLst>
              </p:cNvPr>
              <p:cNvSpPr/>
              <p:nvPr/>
            </p:nvSpPr>
            <p:spPr bwMode="auto">
              <a:xfrm>
                <a:off x="7190325" y="3481208"/>
                <a:ext cx="1636956" cy="999815"/>
              </a:xfrm>
              <a:prstGeom prst="round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grpSp>
            <p:nvGrpSpPr>
              <p:cNvPr id="236" name="Group 235">
                <a:extLst>
                  <a:ext uri="{FF2B5EF4-FFF2-40B4-BE49-F238E27FC236}">
                    <a16:creationId xmlns:a16="http://schemas.microsoft.com/office/drawing/2014/main" id="{C634DD34-106E-4B71-BE32-1E642ED398D4}"/>
                  </a:ext>
                </a:extLst>
              </p:cNvPr>
              <p:cNvGrpSpPr/>
              <p:nvPr/>
            </p:nvGrpSpPr>
            <p:grpSpPr>
              <a:xfrm>
                <a:off x="7153485" y="3656302"/>
                <a:ext cx="1141659" cy="711781"/>
                <a:chOff x="5536890" y="4463468"/>
                <a:chExt cx="1141659" cy="711781"/>
              </a:xfrm>
            </p:grpSpPr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5E48BAAB-5EF0-4D3D-89DC-82D71A5EF8AC}"/>
                    </a:ext>
                  </a:extLst>
                </p:cNvPr>
                <p:cNvSpPr txBox="1"/>
                <p:nvPr/>
              </p:nvSpPr>
              <p:spPr>
                <a:xfrm>
                  <a:off x="5536890" y="4805917"/>
                  <a:ext cx="114165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CH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CH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TH</a:t>
                  </a:r>
                  <a:r>
                    <a:rPr lang="ko-KR" altLang="en-US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&lt;</a:t>
                  </a:r>
                  <a:r>
                    <a:rPr lang="ko-KR" altLang="en-US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 </a:t>
                  </a:r>
                  <a:r>
                    <a:rPr lang="en-US" altLang="ko-KR" b="1" i="1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V</a:t>
                  </a:r>
                  <a:r>
                    <a:rPr lang="en-US" altLang="ko-KR" b="1" i="1" baseline="-25000" dirty="0">
                      <a:solidFill>
                        <a:srgbClr val="7030A0"/>
                      </a:solidFill>
                      <a:latin typeface="Cambria" panose="02040503050406030204" pitchFamily="18" charset="0"/>
                    </a:rPr>
                    <a:t>REF</a:t>
                  </a:r>
                  <a:endParaRPr lang="en-CH" b="1" i="1" baseline="-25000" dirty="0">
                    <a:solidFill>
                      <a:srgbClr val="7030A0"/>
                    </a:solidFill>
                    <a:latin typeface="Cambria" panose="02040503050406030204" pitchFamily="18" charset="0"/>
                  </a:endParaRPr>
                </a:p>
              </p:txBody>
            </p:sp>
            <p:grpSp>
              <p:nvGrpSpPr>
                <p:cNvPr id="239" name="그룹 761">
                  <a:extLst>
                    <a:ext uri="{FF2B5EF4-FFF2-40B4-BE49-F238E27FC236}">
                      <a16:creationId xmlns:a16="http://schemas.microsoft.com/office/drawing/2014/main" id="{98543375-1DCC-44EA-AF8A-8FDF1DA74813}"/>
                    </a:ext>
                  </a:extLst>
                </p:cNvPr>
                <p:cNvGrpSpPr/>
                <p:nvPr/>
              </p:nvGrpSpPr>
              <p:grpSpPr>
                <a:xfrm>
                  <a:off x="5760759" y="4463468"/>
                  <a:ext cx="706095" cy="203266"/>
                  <a:chOff x="5608137" y="3368746"/>
                  <a:chExt cx="334186" cy="96203"/>
                </a:xfrm>
              </p:grpSpPr>
              <p:grpSp>
                <p:nvGrpSpPr>
                  <p:cNvPr id="240" name="그룹 753">
                    <a:extLst>
                      <a:ext uri="{FF2B5EF4-FFF2-40B4-BE49-F238E27FC236}">
                        <a16:creationId xmlns:a16="http://schemas.microsoft.com/office/drawing/2014/main" id="{4EEA89FD-56B3-46D4-9033-51352CEC1D86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726825" y="3294412"/>
                    <a:ext cx="96203" cy="244872"/>
                    <a:chOff x="5106224" y="2342057"/>
                    <a:chExt cx="96203" cy="244872"/>
                  </a:xfrm>
                </p:grpSpPr>
                <p:sp>
                  <p:nvSpPr>
                    <p:cNvPr id="243" name="타원 750">
                      <a:extLst>
                        <a:ext uri="{FF2B5EF4-FFF2-40B4-BE49-F238E27FC236}">
                          <a16:creationId xmlns:a16="http://schemas.microsoft.com/office/drawing/2014/main" id="{D11387FE-D6BD-49C9-AA2D-0C2E730B5F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525969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sp>
                  <p:nvSpPr>
                    <p:cNvPr id="244" name="타원 751">
                      <a:extLst>
                        <a:ext uri="{FF2B5EF4-FFF2-40B4-BE49-F238E27FC236}">
                          <a16:creationId xmlns:a16="http://schemas.microsoft.com/office/drawing/2014/main" id="{F3D95BB4-274B-4831-B03F-78376DB673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1467" y="2342057"/>
                      <a:ext cx="60960" cy="6096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2225">
                      <a:solidFill>
                        <a:srgbClr val="7030A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ko-KR" altLang="en-US">
                        <a:solidFill>
                          <a:srgbClr val="7030A0"/>
                        </a:solidFill>
                      </a:endParaRPr>
                    </a:p>
                  </p:txBody>
                </p:sp>
                <p:cxnSp>
                  <p:nvCxnSpPr>
                    <p:cNvPr id="245" name="직선 연결선 752">
                      <a:extLst>
                        <a:ext uri="{FF2B5EF4-FFF2-40B4-BE49-F238E27FC236}">
                          <a16:creationId xmlns:a16="http://schemas.microsoft.com/office/drawing/2014/main" id="{92353C24-BCF7-4074-8FCB-72C9244287A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8900000" flipV="1">
                      <a:off x="5106224" y="2428734"/>
                      <a:ext cx="0" cy="122952"/>
                    </a:xfrm>
                    <a:prstGeom prst="line">
                      <a:avLst/>
                    </a:prstGeom>
                    <a:ln w="22225" cap="sq">
                      <a:solidFill>
                        <a:srgbClr val="7030A0"/>
                      </a:solidFill>
                      <a:bevel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41" name="직선 연결선 754">
                    <a:extLst>
                      <a:ext uri="{FF2B5EF4-FFF2-40B4-BE49-F238E27FC236}">
                        <a16:creationId xmlns:a16="http://schemas.microsoft.com/office/drawing/2014/main" id="{1D8F1DE5-7BED-407C-AB60-A5903F29F6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8137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직선 연결선 756">
                    <a:extLst>
                      <a:ext uri="{FF2B5EF4-FFF2-40B4-BE49-F238E27FC236}">
                        <a16:creationId xmlns:a16="http://schemas.microsoft.com/office/drawing/2014/main" id="{AD1A97D9-64F2-4E12-A67A-191053D2F2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897969" y="3433763"/>
                    <a:ext cx="44354" cy="0"/>
                  </a:xfrm>
                  <a:prstGeom prst="line">
                    <a:avLst/>
                  </a:prstGeom>
                  <a:ln w="22225" cap="sq">
                    <a:solidFill>
                      <a:srgbClr val="7030A0"/>
                    </a:solidFill>
                    <a:beve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9C7EFBAD-8A15-4494-BCA0-6A933E8DD8B6}"/>
                  </a:ext>
                </a:extLst>
              </p:cNvPr>
              <p:cNvSpPr txBox="1"/>
              <p:nvPr/>
            </p:nvSpPr>
            <p:spPr>
              <a:xfrm>
                <a:off x="7628621" y="3781360"/>
                <a:ext cx="1820179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‘0’</a:t>
                </a:r>
                <a:endParaRPr lang="en-CH" sz="2400" b="1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cxnSp>
          <p:nvCxnSpPr>
            <p:cNvPr id="233" name="Straight Arrow Connector 232">
              <a:extLst>
                <a:ext uri="{FF2B5EF4-FFF2-40B4-BE49-F238E27FC236}">
                  <a16:creationId xmlns:a16="http://schemas.microsoft.com/office/drawing/2014/main" id="{8C7221C1-21DB-4CF6-98E7-2EE5ED232DF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867594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34" name="Straight Arrow Connector 233">
              <a:extLst>
                <a:ext uri="{FF2B5EF4-FFF2-40B4-BE49-F238E27FC236}">
                  <a16:creationId xmlns:a16="http://schemas.microsoft.com/office/drawing/2014/main" id="{B89A94DC-B426-4B19-A3FB-96756243A21D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H="1">
              <a:off x="6226736" y="5450946"/>
              <a:ext cx="369841" cy="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1468702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/>
      <p:bldP spid="213" grpId="0"/>
      <p:bldP spid="214" grpId="0"/>
      <p:bldP spid="215" grpId="0"/>
      <p:bldP spid="216" grpId="0"/>
      <p:bldP spid="3" grpId="0" animBg="1"/>
      <p:bldP spid="217" grpId="0" animBg="1"/>
      <p:bldP spid="218" grpId="0" animBg="1"/>
      <p:bldP spid="219" grpId="0" animBg="1"/>
      <p:bldP spid="222" grpId="0" animBg="1"/>
      <p:bldP spid="2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GG/WL/Refresh/…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Communication with the host operating system (receives &amp; returns requests)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Via a certain interface (SATA or </a:t>
            </a:r>
            <a:r>
              <a:rPr lang="en-US" altLang="en-US" sz="1600" dirty="0" err="1">
                <a:ea typeface="ＭＳ Ｐゴシック" panose="020B0600070205080204" pitchFamily="34" charset="-128"/>
              </a:rPr>
              <a:t>NVMe</a:t>
            </a:r>
            <a:r>
              <a:rPr lang="en-US" altLang="en-US" sz="1600" dirty="0">
                <a:ea typeface="ＭＳ Ｐゴシック" panose="020B0600070205080204" pitchFamily="34" charset="-128"/>
              </a:rPr>
              <a:t>)</a:t>
            </a:r>
          </a:p>
          <a:p>
            <a:pPr marL="0" indent="0">
              <a:buNone/>
            </a:pPr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A host I/O request includes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Request direction (read or write)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Offset (start sector address)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Size (number of sectors)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Typically aligned by 4 KiB</a:t>
            </a: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FADA6E6E-DA95-454D-8B2A-282556FED5B8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5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825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0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MLC NAND flash memory requires an </a:t>
            </a:r>
            <a:r>
              <a:rPr lang="en-US" dirty="0">
                <a:solidFill>
                  <a:srgbClr val="C00000"/>
                </a:solidFill>
              </a:rPr>
              <a:t>on</a:t>
            </a:r>
            <a:r>
              <a:rPr lang="en-CH" dirty="0">
                <a:solidFill>
                  <a:srgbClr val="C00000"/>
                </a:solidFill>
              </a:rPr>
              <a:t>-chip XOR logic</a:t>
            </a:r>
          </a:p>
          <a:p>
            <a:r>
              <a:rPr lang="en-CH" dirty="0"/>
              <a:t>Bit-encoding 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47466"/>
              <a:ext cx="798201" cy="374075"/>
              <a:chOff x="4245096" y="1892156"/>
              <a:chExt cx="616396" cy="277822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892156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1977187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462549"/>
              <a:ext cx="798201" cy="374070"/>
              <a:chOff x="4245096" y="1892159"/>
              <a:chExt cx="616396" cy="277818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462549"/>
              <a:ext cx="798201" cy="374070"/>
              <a:chOff x="4245096" y="1892159"/>
              <a:chExt cx="616396" cy="277818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462549"/>
              <a:ext cx="798201" cy="374070"/>
              <a:chOff x="4245096" y="1892159"/>
              <a:chExt cx="616396" cy="277818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324817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MLC NAND flash memory requires an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CH" dirty="0">
                <a:solidFill>
                  <a:srgbClr val="C00000"/>
                </a:solidFill>
              </a:rPr>
              <a:t>n-chip XOR logic</a:t>
            </a:r>
          </a:p>
          <a:p>
            <a:r>
              <a:rPr lang="en-CH" dirty="0"/>
              <a:t>Bit-encoding 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97420"/>
              <a:ext cx="798201" cy="286665"/>
              <a:chOff x="4245096" y="1929253"/>
              <a:chExt cx="616396" cy="212903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462549"/>
              <a:ext cx="798201" cy="374070"/>
              <a:chOff x="4245096" y="1892159"/>
              <a:chExt cx="616396" cy="277818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462549"/>
              <a:ext cx="798201" cy="374070"/>
              <a:chOff x="4245096" y="1892159"/>
              <a:chExt cx="616396" cy="277818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462549"/>
              <a:ext cx="798201" cy="374070"/>
              <a:chOff x="4245096" y="1892159"/>
              <a:chExt cx="616396" cy="277818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3774-17C5-4C63-A695-52CDDF05C55E}"/>
              </a:ext>
            </a:extLst>
          </p:cNvPr>
          <p:cNvGrpSpPr/>
          <p:nvPr/>
        </p:nvGrpSpPr>
        <p:grpSpPr>
          <a:xfrm>
            <a:off x="1005330" y="3376229"/>
            <a:ext cx="5044663" cy="288573"/>
            <a:chOff x="1855536" y="5365668"/>
            <a:chExt cx="5044663" cy="288573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A383BE-9574-429A-B33A-EF1B5E3954E7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8038546-5949-4FE5-982A-7230FD27702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6695A8-493F-45F8-9D4D-0DA7C8F88B2A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615752F-4FBF-46B7-88D4-D1A4ED7B825D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72" name="Curved Connector 4">
              <a:extLst>
                <a:ext uri="{FF2B5EF4-FFF2-40B4-BE49-F238E27FC236}">
                  <a16:creationId xmlns:a16="http://schemas.microsoft.com/office/drawing/2014/main" id="{5D227E40-F72E-4FBD-835F-7D9A37611575}"/>
                </a:ext>
              </a:extLst>
            </p:cNvPr>
            <p:cNvCxnSpPr>
              <a:stCxn id="144" idx="0"/>
              <a:endCxn id="14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6" name="Curved Connector 194">
              <a:extLst>
                <a:ext uri="{FF2B5EF4-FFF2-40B4-BE49-F238E27FC236}">
                  <a16:creationId xmlns:a16="http://schemas.microsoft.com/office/drawing/2014/main" id="{39FC194B-66E1-48E1-B849-06449FF63DE3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76641646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MLC NAND flash memory requires an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CH" dirty="0">
                <a:solidFill>
                  <a:srgbClr val="C00000"/>
                </a:solidFill>
              </a:rPr>
              <a:t>n-chip XOR logic</a:t>
            </a:r>
          </a:p>
          <a:p>
            <a:r>
              <a:rPr lang="en-CH" dirty="0"/>
              <a:t>Bit-encoding 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97420"/>
              <a:ext cx="798201" cy="286665"/>
              <a:chOff x="4245096" y="1929253"/>
              <a:chExt cx="616396" cy="212903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C0000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solidFill>
                    <a:srgbClr val="C0000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512497"/>
              <a:ext cx="798201" cy="286665"/>
              <a:chOff x="4245096" y="1929253"/>
              <a:chExt cx="616396" cy="212903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512497"/>
              <a:ext cx="798201" cy="286665"/>
              <a:chOff x="4245096" y="1929253"/>
              <a:chExt cx="616396" cy="212903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512497"/>
              <a:ext cx="798201" cy="286665"/>
              <a:chOff x="4245096" y="1929253"/>
              <a:chExt cx="616396" cy="212903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3774-17C5-4C63-A695-52CDDF05C55E}"/>
              </a:ext>
            </a:extLst>
          </p:cNvPr>
          <p:cNvGrpSpPr/>
          <p:nvPr/>
        </p:nvGrpSpPr>
        <p:grpSpPr>
          <a:xfrm>
            <a:off x="1005330" y="3376229"/>
            <a:ext cx="5044663" cy="288573"/>
            <a:chOff x="1855536" y="5365668"/>
            <a:chExt cx="5044663" cy="288573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A383BE-9574-429A-B33A-EF1B5E3954E7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8038546-5949-4FE5-982A-7230FD27702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6695A8-493F-45F8-9D4D-0DA7C8F88B2A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615752F-4FBF-46B7-88D4-D1A4ED7B825D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72" name="Curved Connector 4">
              <a:extLst>
                <a:ext uri="{FF2B5EF4-FFF2-40B4-BE49-F238E27FC236}">
                  <a16:creationId xmlns:a16="http://schemas.microsoft.com/office/drawing/2014/main" id="{5D227E40-F72E-4FBD-835F-7D9A37611575}"/>
                </a:ext>
              </a:extLst>
            </p:cNvPr>
            <p:cNvCxnSpPr>
              <a:stCxn id="144" idx="0"/>
              <a:endCxn id="14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6" name="Curved Connector 194">
              <a:extLst>
                <a:ext uri="{FF2B5EF4-FFF2-40B4-BE49-F238E27FC236}">
                  <a16:creationId xmlns:a16="http://schemas.microsoft.com/office/drawing/2014/main" id="{39FC194B-66E1-48E1-B849-06449FF63DE3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8E75022-967E-48B1-AA87-765A9F9DD1D6}"/>
              </a:ext>
            </a:extLst>
          </p:cNvPr>
          <p:cNvGrpSpPr/>
          <p:nvPr/>
        </p:nvGrpSpPr>
        <p:grpSpPr>
          <a:xfrm>
            <a:off x="1009801" y="5397185"/>
            <a:ext cx="7014570" cy="288573"/>
            <a:chOff x="1855536" y="5365668"/>
            <a:chExt cx="7014570" cy="288573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38206320-1C69-419E-95C0-4D56B2E7A870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9069BDF9-F69E-47C8-A904-404F09D2D0E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C3026C16-A340-4871-BD1F-01E15BFB9955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ABAC343-D0E4-41D2-B522-A229D7E08D40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99" name="Curved Connector 4">
              <a:extLst>
                <a:ext uri="{FF2B5EF4-FFF2-40B4-BE49-F238E27FC236}">
                  <a16:creationId xmlns:a16="http://schemas.microsoft.com/office/drawing/2014/main" id="{A956B4E6-C5B4-4C4F-A187-2BBD3671278F}"/>
                </a:ext>
              </a:extLst>
            </p:cNvPr>
            <p:cNvCxnSpPr>
              <a:stCxn id="169" idx="0"/>
              <a:endCxn id="19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00" name="Curved Connector 194">
              <a:extLst>
                <a:ext uri="{FF2B5EF4-FFF2-40B4-BE49-F238E27FC236}">
                  <a16:creationId xmlns:a16="http://schemas.microsoft.com/office/drawing/2014/main" id="{AE90F5E5-F06F-4012-9FF3-AE6D692324BF}"/>
                </a:ext>
              </a:extLst>
            </p:cNvPr>
            <p:cNvCxnSpPr>
              <a:cxnSpLocks/>
              <a:stCxn id="197" idx="0"/>
              <a:endCxn id="198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E7C5CF38-8A93-44FB-8002-18591121846E}"/>
                </a:ext>
              </a:extLst>
            </p:cNvPr>
            <p:cNvSpPr/>
            <p:nvPr/>
          </p:nvSpPr>
          <p:spPr bwMode="auto">
            <a:xfrm>
              <a:off x="382137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35AFA263-3069-4AC1-8987-4991BF6CC5B5}"/>
                </a:ext>
              </a:extLst>
            </p:cNvPr>
            <p:cNvSpPr/>
            <p:nvPr/>
          </p:nvSpPr>
          <p:spPr bwMode="auto">
            <a:xfrm>
              <a:off x="480813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3" name="Curved Connector 194">
              <a:extLst>
                <a:ext uri="{FF2B5EF4-FFF2-40B4-BE49-F238E27FC236}">
                  <a16:creationId xmlns:a16="http://schemas.microsoft.com/office/drawing/2014/main" id="{24078D4C-E908-40A1-8BD0-9A64DC3F81CD}"/>
                </a:ext>
              </a:extLst>
            </p:cNvPr>
            <p:cNvCxnSpPr>
              <a:cxnSpLocks/>
              <a:stCxn id="201" idx="0"/>
              <a:endCxn id="202" idx="0"/>
            </p:cNvCxnSpPr>
            <p:nvPr/>
          </p:nvCxnSpPr>
          <p:spPr bwMode="auto">
            <a:xfrm rot="5400000" flipH="1" flipV="1">
              <a:off x="4418230" y="4878636"/>
              <a:ext cx="12700" cy="986765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FFDA0F3F-A479-4EDA-84E2-D6AFDC00A010}"/>
                </a:ext>
              </a:extLst>
            </p:cNvPr>
            <p:cNvSpPr/>
            <p:nvPr/>
          </p:nvSpPr>
          <p:spPr bwMode="auto">
            <a:xfrm>
              <a:off x="7647607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B8911129-1618-4B33-87A5-DEC7DCAA073E}"/>
                </a:ext>
              </a:extLst>
            </p:cNvPr>
            <p:cNvSpPr/>
            <p:nvPr/>
          </p:nvSpPr>
          <p:spPr bwMode="auto">
            <a:xfrm>
              <a:off x="866315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6" name="Curved Connector 194">
              <a:extLst>
                <a:ext uri="{FF2B5EF4-FFF2-40B4-BE49-F238E27FC236}">
                  <a16:creationId xmlns:a16="http://schemas.microsoft.com/office/drawing/2014/main" id="{A7D1F3C6-C547-4A96-9C7D-0F8C438E2CAE}"/>
                </a:ext>
              </a:extLst>
            </p:cNvPr>
            <p:cNvCxnSpPr>
              <a:cxnSpLocks/>
              <a:stCxn id="204" idx="0"/>
              <a:endCxn id="205" idx="0"/>
            </p:cNvCxnSpPr>
            <p:nvPr/>
          </p:nvCxnSpPr>
          <p:spPr bwMode="auto">
            <a:xfrm rot="5400000" flipH="1" flipV="1">
              <a:off x="8258856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4078052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Operation: Page Read – Takeaways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MLC NAND flash memory requires an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CH" dirty="0">
                <a:solidFill>
                  <a:srgbClr val="C00000"/>
                </a:solidFill>
              </a:rPr>
              <a:t>n-chip XOR logic</a:t>
            </a:r>
          </a:p>
          <a:p>
            <a:r>
              <a:rPr lang="en-CH" dirty="0"/>
              <a:t>Bit-encoding affects the read latency! </a:t>
            </a:r>
          </a:p>
          <a:p>
            <a:pPr lvl="1"/>
            <a:r>
              <a:rPr lang="en-CH" dirty="0"/>
              <a:t>Compare # of sensing for </a:t>
            </a:r>
            <a:r>
              <a:rPr lang="en-US" dirty="0"/>
              <a:t>L</a:t>
            </a:r>
            <a:r>
              <a:rPr lang="en-CH" dirty="0"/>
              <a:t>SB</a:t>
            </a:r>
          </a:p>
          <a:p>
            <a:endParaRPr lang="en-CH" dirty="0">
              <a:solidFill>
                <a:srgbClr val="C0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4E1D9B5-C4DB-B347-BA42-950636CFAB4D}"/>
              </a:ext>
            </a:extLst>
          </p:cNvPr>
          <p:cNvGrpSpPr/>
          <p:nvPr/>
        </p:nvGrpSpPr>
        <p:grpSpPr>
          <a:xfrm>
            <a:off x="104031" y="2438400"/>
            <a:ext cx="8878353" cy="4014867"/>
            <a:chOff x="104031" y="2438400"/>
            <a:chExt cx="8878353" cy="4014867"/>
          </a:xfrm>
        </p:grpSpPr>
        <p:cxnSp>
          <p:nvCxnSpPr>
            <p:cNvPr id="123" name="직선 연결선 22">
              <a:extLst>
                <a:ext uri="{FF2B5EF4-FFF2-40B4-BE49-F238E27FC236}">
                  <a16:creationId xmlns:a16="http://schemas.microsoft.com/office/drawing/2014/main" id="{6FD53AF2-D6E1-494D-B47D-76A9E20332A0}"/>
                </a:ext>
              </a:extLst>
            </p:cNvPr>
            <p:cNvCxnSpPr/>
            <p:nvPr/>
          </p:nvCxnSpPr>
          <p:spPr>
            <a:xfrm>
              <a:off x="4830431" y="4423223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124" name="Rectangle 60">
              <a:extLst>
                <a:ext uri="{FF2B5EF4-FFF2-40B4-BE49-F238E27FC236}">
                  <a16:creationId xmlns:a16="http://schemas.microsoft.com/office/drawing/2014/main" id="{D4C39F13-A3CB-6946-BC4C-2A314AFCBF4C}"/>
                </a:ext>
              </a:extLst>
            </p:cNvPr>
            <p:cNvSpPr/>
            <p:nvPr/>
          </p:nvSpPr>
          <p:spPr>
            <a:xfrm rot="16200000">
              <a:off x="-315881" y="3413030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74">
              <a:extLst>
                <a:ext uri="{FF2B5EF4-FFF2-40B4-BE49-F238E27FC236}">
                  <a16:creationId xmlns:a16="http://schemas.microsoft.com/office/drawing/2014/main" id="{D967EB4E-A905-DC46-B27A-A358C57FFD51}"/>
                </a:ext>
              </a:extLst>
            </p:cNvPr>
            <p:cNvSpPr/>
            <p:nvPr/>
          </p:nvSpPr>
          <p:spPr>
            <a:xfrm>
              <a:off x="636957" y="336533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6" name="Freeform 32">
              <a:extLst>
                <a:ext uri="{FF2B5EF4-FFF2-40B4-BE49-F238E27FC236}">
                  <a16:creationId xmlns:a16="http://schemas.microsoft.com/office/drawing/2014/main" id="{3426A48A-DF98-BF45-92CB-8736CD0DEAD7}"/>
                </a:ext>
              </a:extLst>
            </p:cNvPr>
            <p:cNvSpPr/>
            <p:nvPr/>
          </p:nvSpPr>
          <p:spPr>
            <a:xfrm>
              <a:off x="62398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92EF84D2-95AC-A843-A07B-1A1758D782E6}"/>
                </a:ext>
              </a:extLst>
            </p:cNvPr>
            <p:cNvSpPr txBox="1"/>
            <p:nvPr/>
          </p:nvSpPr>
          <p:spPr>
            <a:xfrm>
              <a:off x="78784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29" name="Rectangle 74">
              <a:extLst>
                <a:ext uri="{FF2B5EF4-FFF2-40B4-BE49-F238E27FC236}">
                  <a16:creationId xmlns:a16="http://schemas.microsoft.com/office/drawing/2014/main" id="{FE412383-46C1-7749-A3AA-114C9D19016B}"/>
                </a:ext>
              </a:extLst>
            </p:cNvPr>
            <p:cNvSpPr/>
            <p:nvPr/>
          </p:nvSpPr>
          <p:spPr>
            <a:xfrm>
              <a:off x="162510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0" name="Freeform 32">
              <a:extLst>
                <a:ext uri="{FF2B5EF4-FFF2-40B4-BE49-F238E27FC236}">
                  <a16:creationId xmlns:a16="http://schemas.microsoft.com/office/drawing/2014/main" id="{4869F821-F389-0E4A-8A36-D1F4B4A29003}"/>
                </a:ext>
              </a:extLst>
            </p:cNvPr>
            <p:cNvSpPr/>
            <p:nvPr/>
          </p:nvSpPr>
          <p:spPr>
            <a:xfrm>
              <a:off x="1612139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BB0F096-DE85-2E47-BD73-60E3B7788F48}"/>
                </a:ext>
              </a:extLst>
            </p:cNvPr>
            <p:cNvSpPr txBox="1"/>
            <p:nvPr/>
          </p:nvSpPr>
          <p:spPr>
            <a:xfrm>
              <a:off x="17759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132" name="Rectangle 74">
              <a:extLst>
                <a:ext uri="{FF2B5EF4-FFF2-40B4-BE49-F238E27FC236}">
                  <a16:creationId xmlns:a16="http://schemas.microsoft.com/office/drawing/2014/main" id="{6779E75E-CA27-B34E-BEC9-1B8497F4B5B7}"/>
                </a:ext>
              </a:extLst>
            </p:cNvPr>
            <p:cNvSpPr/>
            <p:nvPr/>
          </p:nvSpPr>
          <p:spPr>
            <a:xfrm>
              <a:off x="261325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Freeform 32">
              <a:extLst>
                <a:ext uri="{FF2B5EF4-FFF2-40B4-BE49-F238E27FC236}">
                  <a16:creationId xmlns:a16="http://schemas.microsoft.com/office/drawing/2014/main" id="{F2419E61-CE0F-0641-998D-8BED15E44E25}"/>
                </a:ext>
              </a:extLst>
            </p:cNvPr>
            <p:cNvSpPr/>
            <p:nvPr/>
          </p:nvSpPr>
          <p:spPr>
            <a:xfrm>
              <a:off x="2600288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EEC2F8A-B884-4E43-A46F-DF818B2FA521}"/>
                </a:ext>
              </a:extLst>
            </p:cNvPr>
            <p:cNvSpPr txBox="1"/>
            <p:nvPr/>
          </p:nvSpPr>
          <p:spPr>
            <a:xfrm>
              <a:off x="276414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135" name="Rectangle 74">
              <a:extLst>
                <a:ext uri="{FF2B5EF4-FFF2-40B4-BE49-F238E27FC236}">
                  <a16:creationId xmlns:a16="http://schemas.microsoft.com/office/drawing/2014/main" id="{7FA7B060-3B60-8248-A695-4E4F122ED18E}"/>
                </a:ext>
              </a:extLst>
            </p:cNvPr>
            <p:cNvSpPr/>
            <p:nvPr/>
          </p:nvSpPr>
          <p:spPr>
            <a:xfrm>
              <a:off x="3601409" y="3333796"/>
              <a:ext cx="666848" cy="34611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6" name="Freeform 32">
              <a:extLst>
                <a:ext uri="{FF2B5EF4-FFF2-40B4-BE49-F238E27FC236}">
                  <a16:creationId xmlns:a16="http://schemas.microsoft.com/office/drawing/2014/main" id="{226ABB54-B91A-6B4F-A5FA-C4027B8903FD}"/>
                </a:ext>
              </a:extLst>
            </p:cNvPr>
            <p:cNvSpPr/>
            <p:nvPr/>
          </p:nvSpPr>
          <p:spPr>
            <a:xfrm>
              <a:off x="358843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4A149C7-650D-4A47-8869-C019D1C77938}"/>
                </a:ext>
              </a:extLst>
            </p:cNvPr>
            <p:cNvSpPr txBox="1"/>
            <p:nvPr/>
          </p:nvSpPr>
          <p:spPr>
            <a:xfrm>
              <a:off x="3752291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138" name="Rectangle 74">
              <a:extLst>
                <a:ext uri="{FF2B5EF4-FFF2-40B4-BE49-F238E27FC236}">
                  <a16:creationId xmlns:a16="http://schemas.microsoft.com/office/drawing/2014/main" id="{D1A4C626-571C-FC40-9CB6-D60464346323}"/>
                </a:ext>
              </a:extLst>
            </p:cNvPr>
            <p:cNvSpPr/>
            <p:nvPr/>
          </p:nvSpPr>
          <p:spPr>
            <a:xfrm>
              <a:off x="4473839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9" name="Freeform 32">
              <a:extLst>
                <a:ext uri="{FF2B5EF4-FFF2-40B4-BE49-F238E27FC236}">
                  <a16:creationId xmlns:a16="http://schemas.microsoft.com/office/drawing/2014/main" id="{85B9144F-57CA-F844-B7C3-CC5DB58421E6}"/>
                </a:ext>
              </a:extLst>
            </p:cNvPr>
            <p:cNvSpPr/>
            <p:nvPr/>
          </p:nvSpPr>
          <p:spPr>
            <a:xfrm>
              <a:off x="447402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8D40A2DB-60CF-754A-A1EF-AE19378E9C47}"/>
                </a:ext>
              </a:extLst>
            </p:cNvPr>
            <p:cNvSpPr txBox="1"/>
            <p:nvPr/>
          </p:nvSpPr>
          <p:spPr>
            <a:xfrm>
              <a:off x="4637878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141" name="Straight Arrow Connector 59">
              <a:extLst>
                <a:ext uri="{FF2B5EF4-FFF2-40B4-BE49-F238E27FC236}">
                  <a16:creationId xmlns:a16="http://schemas.microsoft.com/office/drawing/2014/main" id="{6085AEEE-8E84-F844-8645-A8AE01A4D9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243840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43" name="Straight Connector 62">
              <a:extLst>
                <a:ext uri="{FF2B5EF4-FFF2-40B4-BE49-F238E27FC236}">
                  <a16:creationId xmlns:a16="http://schemas.microsoft.com/office/drawing/2014/main" id="{26F21DFD-E080-2448-9CAB-63555B6914E2}"/>
                </a:ext>
              </a:extLst>
            </p:cNvPr>
            <p:cNvCxnSpPr/>
            <p:nvPr/>
          </p:nvCxnSpPr>
          <p:spPr>
            <a:xfrm flipH="1">
              <a:off x="141738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6" name="Straight Connector 65">
              <a:extLst>
                <a:ext uri="{FF2B5EF4-FFF2-40B4-BE49-F238E27FC236}">
                  <a16:creationId xmlns:a16="http://schemas.microsoft.com/office/drawing/2014/main" id="{C9573C86-CC67-AB44-8AF1-5A00D71DBDCF}"/>
                </a:ext>
              </a:extLst>
            </p:cNvPr>
            <p:cNvCxnSpPr/>
            <p:nvPr/>
          </p:nvCxnSpPr>
          <p:spPr>
            <a:xfrm flipH="1">
              <a:off x="2388940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7" name="Straight Connector 68">
              <a:extLst>
                <a:ext uri="{FF2B5EF4-FFF2-40B4-BE49-F238E27FC236}">
                  <a16:creationId xmlns:a16="http://schemas.microsoft.com/office/drawing/2014/main" id="{13EA1B35-4630-0043-AAAE-3B7CDBA765AC}"/>
                </a:ext>
              </a:extLst>
            </p:cNvPr>
            <p:cNvCxnSpPr/>
            <p:nvPr/>
          </p:nvCxnSpPr>
          <p:spPr>
            <a:xfrm flipH="1">
              <a:off x="3360498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cxnSp>
          <p:nvCxnSpPr>
            <p:cNvPr id="148" name="Straight Connector 68">
              <a:extLst>
                <a:ext uri="{FF2B5EF4-FFF2-40B4-BE49-F238E27FC236}">
                  <a16:creationId xmlns:a16="http://schemas.microsoft.com/office/drawing/2014/main" id="{161E65B7-1D6A-2F47-B6F1-33C00177D94E}"/>
                </a:ext>
              </a:extLst>
            </p:cNvPr>
            <p:cNvCxnSpPr/>
            <p:nvPr/>
          </p:nvCxnSpPr>
          <p:spPr>
            <a:xfrm flipH="1">
              <a:off x="4335353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49" name="Straight Connector 62">
              <a:extLst>
                <a:ext uri="{FF2B5EF4-FFF2-40B4-BE49-F238E27FC236}">
                  <a16:creationId xmlns:a16="http://schemas.microsoft.com/office/drawing/2014/main" id="{00D23623-3209-EE40-AFE7-694E7BB9223B}"/>
                </a:ext>
              </a:extLst>
            </p:cNvPr>
            <p:cNvCxnSpPr/>
            <p:nvPr/>
          </p:nvCxnSpPr>
          <p:spPr>
            <a:xfrm flipH="1">
              <a:off x="5267419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0" name="Straight Connector 65">
              <a:extLst>
                <a:ext uri="{FF2B5EF4-FFF2-40B4-BE49-F238E27FC236}">
                  <a16:creationId xmlns:a16="http://schemas.microsoft.com/office/drawing/2014/main" id="{E7643646-43AE-3240-9C8B-93E1E3DAF84B}"/>
                </a:ext>
              </a:extLst>
            </p:cNvPr>
            <p:cNvCxnSpPr/>
            <p:nvPr/>
          </p:nvCxnSpPr>
          <p:spPr>
            <a:xfrm flipH="1">
              <a:off x="6238978" y="2827657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151" name="Straight Connector 68">
              <a:extLst>
                <a:ext uri="{FF2B5EF4-FFF2-40B4-BE49-F238E27FC236}">
                  <a16:creationId xmlns:a16="http://schemas.microsoft.com/office/drawing/2014/main" id="{C42FAFDF-BA0F-C046-A378-AFC39AC0365C}"/>
                </a:ext>
              </a:extLst>
            </p:cNvPr>
            <p:cNvCxnSpPr/>
            <p:nvPr/>
          </p:nvCxnSpPr>
          <p:spPr>
            <a:xfrm flipH="1">
              <a:off x="7210538" y="2827657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</a:ln>
            <a:effectLst/>
          </p:spPr>
        </p:cxnSp>
        <p:sp>
          <p:nvSpPr>
            <p:cNvPr id="152" name="Rectangle 74">
              <a:extLst>
                <a:ext uri="{FF2B5EF4-FFF2-40B4-BE49-F238E27FC236}">
                  <a16:creationId xmlns:a16="http://schemas.microsoft.com/office/drawing/2014/main" id="{CC68E110-7685-D747-BF35-D521C589232B}"/>
                </a:ext>
              </a:extLst>
            </p:cNvPr>
            <p:cNvSpPr/>
            <p:nvPr/>
          </p:nvSpPr>
          <p:spPr>
            <a:xfrm>
              <a:off x="54751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3" name="Freeform 32">
              <a:extLst>
                <a:ext uri="{FF2B5EF4-FFF2-40B4-BE49-F238E27FC236}">
                  <a16:creationId xmlns:a16="http://schemas.microsoft.com/office/drawing/2014/main" id="{3A9B75F7-2015-E04E-84B3-3B328E35C680}"/>
                </a:ext>
              </a:extLst>
            </p:cNvPr>
            <p:cNvSpPr/>
            <p:nvPr/>
          </p:nvSpPr>
          <p:spPr>
            <a:xfrm>
              <a:off x="5462176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87A1BD11-DA66-7242-867B-C837A1E6212B}"/>
                </a:ext>
              </a:extLst>
            </p:cNvPr>
            <p:cNvSpPr txBox="1"/>
            <p:nvPr/>
          </p:nvSpPr>
          <p:spPr>
            <a:xfrm>
              <a:off x="56260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155" name="Rectangle 74">
              <a:extLst>
                <a:ext uri="{FF2B5EF4-FFF2-40B4-BE49-F238E27FC236}">
                  <a16:creationId xmlns:a16="http://schemas.microsoft.com/office/drawing/2014/main" id="{BEA79301-D3B2-6E4B-A31B-8687F73B5BDF}"/>
                </a:ext>
              </a:extLst>
            </p:cNvPr>
            <p:cNvSpPr/>
            <p:nvPr/>
          </p:nvSpPr>
          <p:spPr>
            <a:xfrm>
              <a:off x="6463297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6" name="Freeform 32">
              <a:extLst>
                <a:ext uri="{FF2B5EF4-FFF2-40B4-BE49-F238E27FC236}">
                  <a16:creationId xmlns:a16="http://schemas.microsoft.com/office/drawing/2014/main" id="{D80F61C5-F56D-934F-8783-D1BA8A084D6F}"/>
                </a:ext>
              </a:extLst>
            </p:cNvPr>
            <p:cNvSpPr/>
            <p:nvPr/>
          </p:nvSpPr>
          <p:spPr>
            <a:xfrm>
              <a:off x="645032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3124F6-EADD-9349-B640-684BDD7F2B6B}"/>
                </a:ext>
              </a:extLst>
            </p:cNvPr>
            <p:cNvSpPr txBox="1"/>
            <p:nvPr/>
          </p:nvSpPr>
          <p:spPr>
            <a:xfrm>
              <a:off x="661418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158" name="Rectangle 74">
              <a:extLst>
                <a:ext uri="{FF2B5EF4-FFF2-40B4-BE49-F238E27FC236}">
                  <a16:creationId xmlns:a16="http://schemas.microsoft.com/office/drawing/2014/main" id="{3A9543B3-49BD-6F47-83BC-39BA4EE2B049}"/>
                </a:ext>
              </a:extLst>
            </p:cNvPr>
            <p:cNvSpPr/>
            <p:nvPr/>
          </p:nvSpPr>
          <p:spPr>
            <a:xfrm>
              <a:off x="7451448" y="3268896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59" name="Freeform 32">
              <a:extLst>
                <a:ext uri="{FF2B5EF4-FFF2-40B4-BE49-F238E27FC236}">
                  <a16:creationId xmlns:a16="http://schemas.microsoft.com/office/drawing/2014/main" id="{62A3A012-4702-9B47-A963-35FB82996CDE}"/>
                </a:ext>
              </a:extLst>
            </p:cNvPr>
            <p:cNvSpPr/>
            <p:nvPr/>
          </p:nvSpPr>
          <p:spPr>
            <a:xfrm>
              <a:off x="7438477" y="297431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CB6E0109-FA11-7E4E-89C0-FA91771288F5}"/>
                </a:ext>
              </a:extLst>
            </p:cNvPr>
            <p:cNvSpPr txBox="1"/>
            <p:nvPr/>
          </p:nvSpPr>
          <p:spPr>
            <a:xfrm>
              <a:off x="7602330" y="364755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EE02CFB3-F95A-E94F-A8A4-5F8DD590C953}"/>
                </a:ext>
              </a:extLst>
            </p:cNvPr>
            <p:cNvSpPr txBox="1"/>
            <p:nvPr/>
          </p:nvSpPr>
          <p:spPr>
            <a:xfrm>
              <a:off x="450888" y="309732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C99D2401-C443-2749-853A-D688A46063EA}"/>
                </a:ext>
              </a:extLst>
            </p:cNvPr>
            <p:cNvSpPr txBox="1"/>
            <p:nvPr/>
          </p:nvSpPr>
          <p:spPr>
            <a:xfrm>
              <a:off x="1005330" y="309732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C9C34146-B67B-6841-9A11-61EC63735528}"/>
                </a:ext>
              </a:extLst>
            </p:cNvPr>
            <p:cNvSpPr txBox="1"/>
            <p:nvPr/>
          </p:nvSpPr>
          <p:spPr>
            <a:xfrm>
              <a:off x="731637" y="2589851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64" name="Straight Arrow Connector 78">
              <a:extLst>
                <a:ext uri="{FF2B5EF4-FFF2-40B4-BE49-F238E27FC236}">
                  <a16:creationId xmlns:a16="http://schemas.microsoft.com/office/drawing/2014/main" id="{214DDE3D-63AC-D04D-8629-CE2C4D5EEF04}"/>
                </a:ext>
              </a:extLst>
            </p:cNvPr>
            <p:cNvCxnSpPr/>
            <p:nvPr/>
          </p:nvCxnSpPr>
          <p:spPr>
            <a:xfrm>
              <a:off x="421033" y="405744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165" name="그룹 91">
              <a:extLst>
                <a:ext uri="{FF2B5EF4-FFF2-40B4-BE49-F238E27FC236}">
                  <a16:creationId xmlns:a16="http://schemas.microsoft.com/office/drawing/2014/main" id="{246EF645-37CE-B541-AFF7-CE2F8EA85C33}"/>
                </a:ext>
              </a:extLst>
            </p:cNvPr>
            <p:cNvGrpSpPr/>
            <p:nvPr/>
          </p:nvGrpSpPr>
          <p:grpSpPr>
            <a:xfrm>
              <a:off x="8184183" y="4064120"/>
              <a:ext cx="798201" cy="374070"/>
              <a:chOff x="4245096" y="1892159"/>
              <a:chExt cx="616396" cy="277818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7CB3D612-4540-8744-A3F7-4AFF994E76D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05328B7C-C645-4C4A-8E47-62CD1164BB6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73" name="직선 화살표 연결선 451">
              <a:extLst>
                <a:ext uri="{FF2B5EF4-FFF2-40B4-BE49-F238E27FC236}">
                  <a16:creationId xmlns:a16="http://schemas.microsoft.com/office/drawing/2014/main" id="{02F8604D-433A-3640-AB8C-39C94F5A525E}"/>
                </a:ext>
              </a:extLst>
            </p:cNvPr>
            <p:cNvCxnSpPr>
              <a:cxnSpLocks/>
              <a:stCxn id="125" idx="0"/>
              <a:endCxn id="163" idx="2"/>
            </p:cNvCxnSpPr>
            <p:nvPr/>
          </p:nvCxnSpPr>
          <p:spPr>
            <a:xfrm flipV="1">
              <a:off x="970381" y="2811129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174" name="그룹 103">
              <a:extLst>
                <a:ext uri="{FF2B5EF4-FFF2-40B4-BE49-F238E27FC236}">
                  <a16:creationId xmlns:a16="http://schemas.microsoft.com/office/drawing/2014/main" id="{A6226201-D352-2448-B58D-2E1A475362D8}"/>
                </a:ext>
              </a:extLst>
            </p:cNvPr>
            <p:cNvGrpSpPr/>
            <p:nvPr/>
          </p:nvGrpSpPr>
          <p:grpSpPr>
            <a:xfrm>
              <a:off x="1075309" y="2497420"/>
              <a:ext cx="798201" cy="286665"/>
              <a:chOff x="4245096" y="1929253"/>
              <a:chExt cx="616396" cy="212903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5E4C63EC-E930-D746-8C2C-4EDE13F6CB8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34B29D75-14CF-7F4F-B9E6-B044FD48754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77" name="그룹 106">
              <a:extLst>
                <a:ext uri="{FF2B5EF4-FFF2-40B4-BE49-F238E27FC236}">
                  <a16:creationId xmlns:a16="http://schemas.microsoft.com/office/drawing/2014/main" id="{20F55A7B-EC37-FA42-BE00-A092EF4CCB38}"/>
                </a:ext>
              </a:extLst>
            </p:cNvPr>
            <p:cNvGrpSpPr/>
            <p:nvPr/>
          </p:nvGrpSpPr>
          <p:grpSpPr>
            <a:xfrm>
              <a:off x="2024330" y="2497420"/>
              <a:ext cx="798201" cy="286665"/>
              <a:chOff x="4245096" y="1929253"/>
              <a:chExt cx="616396" cy="212903"/>
            </a:xfrm>
          </p:grpSpPr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0BFC049C-70B8-A248-91DD-98D87E22B239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1544848-73E7-3048-843A-F34E6CA87CB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0" name="그룹 109">
              <a:extLst>
                <a:ext uri="{FF2B5EF4-FFF2-40B4-BE49-F238E27FC236}">
                  <a16:creationId xmlns:a16="http://schemas.microsoft.com/office/drawing/2014/main" id="{ABF21898-CAA3-274C-B70B-9772A2AB22B8}"/>
                </a:ext>
              </a:extLst>
            </p:cNvPr>
            <p:cNvGrpSpPr/>
            <p:nvPr/>
          </p:nvGrpSpPr>
          <p:grpSpPr>
            <a:xfrm>
              <a:off x="3010288" y="2447472"/>
              <a:ext cx="798201" cy="374070"/>
              <a:chOff x="4245096" y="1892159"/>
              <a:chExt cx="616396" cy="277818"/>
            </a:xfrm>
          </p:grpSpPr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37E8DF0D-73D3-CF4B-8395-F1293DD91FE7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51E3F0DE-DE78-8A4A-B2F4-898B0EE15AB2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3" name="그룹 112">
              <a:extLst>
                <a:ext uri="{FF2B5EF4-FFF2-40B4-BE49-F238E27FC236}">
                  <a16:creationId xmlns:a16="http://schemas.microsoft.com/office/drawing/2014/main" id="{414DADB6-B991-184E-B554-912470428E83}"/>
                </a:ext>
              </a:extLst>
            </p:cNvPr>
            <p:cNvGrpSpPr/>
            <p:nvPr/>
          </p:nvGrpSpPr>
          <p:grpSpPr>
            <a:xfrm>
              <a:off x="3989108" y="2497420"/>
              <a:ext cx="798201" cy="286665"/>
              <a:chOff x="4245096" y="1929253"/>
              <a:chExt cx="616396" cy="212903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A450AB1C-9E4A-6342-8EAB-D3AFE8F8505A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22784A24-5F21-1B4C-BD7D-A2CC88A665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6" name="그룹 115">
              <a:extLst>
                <a:ext uri="{FF2B5EF4-FFF2-40B4-BE49-F238E27FC236}">
                  <a16:creationId xmlns:a16="http://schemas.microsoft.com/office/drawing/2014/main" id="{4DD64A0A-27B5-7546-812B-03A73D92DB78}"/>
                </a:ext>
              </a:extLst>
            </p:cNvPr>
            <p:cNvGrpSpPr/>
            <p:nvPr/>
          </p:nvGrpSpPr>
          <p:grpSpPr>
            <a:xfrm>
              <a:off x="4927501" y="2497420"/>
              <a:ext cx="798201" cy="286665"/>
              <a:chOff x="4245096" y="1929253"/>
              <a:chExt cx="616396" cy="212903"/>
            </a:xfrm>
          </p:grpSpPr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39093D4B-B017-FE4F-951E-6A8AE6AA902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C9177F2-0679-DC4D-917E-9F2B903D0C1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89" name="그룹 118">
              <a:extLst>
                <a:ext uri="{FF2B5EF4-FFF2-40B4-BE49-F238E27FC236}">
                  <a16:creationId xmlns:a16="http://schemas.microsoft.com/office/drawing/2014/main" id="{9CE1A33B-FF43-F248-AE5E-194DA60033D0}"/>
                </a:ext>
              </a:extLst>
            </p:cNvPr>
            <p:cNvGrpSpPr/>
            <p:nvPr/>
          </p:nvGrpSpPr>
          <p:grpSpPr>
            <a:xfrm>
              <a:off x="5886336" y="2497420"/>
              <a:ext cx="798201" cy="286665"/>
              <a:chOff x="4245096" y="1929253"/>
              <a:chExt cx="616396" cy="212903"/>
            </a:xfrm>
          </p:grpSpPr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FE43F880-9E5A-DD41-9397-674592597A80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1" name="TextBox 190">
                <a:extLst>
                  <a:ext uri="{FF2B5EF4-FFF2-40B4-BE49-F238E27FC236}">
                    <a16:creationId xmlns:a16="http://schemas.microsoft.com/office/drawing/2014/main" id="{18D1F77D-346A-E940-A6AC-B850FC25D375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92" name="그룹 121">
              <a:extLst>
                <a:ext uri="{FF2B5EF4-FFF2-40B4-BE49-F238E27FC236}">
                  <a16:creationId xmlns:a16="http://schemas.microsoft.com/office/drawing/2014/main" id="{EE2D152F-BA10-724E-90A2-340DEAD84AF5}"/>
                </a:ext>
              </a:extLst>
            </p:cNvPr>
            <p:cNvGrpSpPr/>
            <p:nvPr/>
          </p:nvGrpSpPr>
          <p:grpSpPr>
            <a:xfrm>
              <a:off x="6849742" y="2447472"/>
              <a:ext cx="798201" cy="374070"/>
              <a:chOff x="4245096" y="1892159"/>
              <a:chExt cx="616396" cy="277818"/>
            </a:xfrm>
          </p:grpSpPr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0D5DCC45-956A-EA4E-934B-9B0EF2865034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5D8ED21F-DCFF-6549-9CE0-6BE528D65ECB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07" name="직선 연결선 22">
              <a:extLst>
                <a:ext uri="{FF2B5EF4-FFF2-40B4-BE49-F238E27FC236}">
                  <a16:creationId xmlns:a16="http://schemas.microsoft.com/office/drawing/2014/main" id="{DB5C3917-8116-C14A-934E-60E94875EAC9}"/>
                </a:ext>
              </a:extLst>
            </p:cNvPr>
            <p:cNvCxnSpPr/>
            <p:nvPr/>
          </p:nvCxnSpPr>
          <p:spPr>
            <a:xfrm>
              <a:off x="4830431" y="6438300"/>
              <a:ext cx="23721" cy="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08" name="Rectangle 60">
              <a:extLst>
                <a:ext uri="{FF2B5EF4-FFF2-40B4-BE49-F238E27FC236}">
                  <a16:creationId xmlns:a16="http://schemas.microsoft.com/office/drawing/2014/main" id="{7567CE9F-6F47-8A4C-9F66-2D07C577DBC3}"/>
                </a:ext>
              </a:extLst>
            </p:cNvPr>
            <p:cNvSpPr/>
            <p:nvPr/>
          </p:nvSpPr>
          <p:spPr>
            <a:xfrm rot="16200000">
              <a:off x="-315881" y="5428107"/>
              <a:ext cx="1158668" cy="3188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16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09" name="Rectangle 74">
              <a:extLst>
                <a:ext uri="{FF2B5EF4-FFF2-40B4-BE49-F238E27FC236}">
                  <a16:creationId xmlns:a16="http://schemas.microsoft.com/office/drawing/2014/main" id="{4355911E-9523-364E-A0F8-85BAFAE34B85}"/>
                </a:ext>
              </a:extLst>
            </p:cNvPr>
            <p:cNvSpPr/>
            <p:nvPr/>
          </p:nvSpPr>
          <p:spPr>
            <a:xfrm>
              <a:off x="636957" y="5380407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10" name="Freeform 32">
              <a:extLst>
                <a:ext uri="{FF2B5EF4-FFF2-40B4-BE49-F238E27FC236}">
                  <a16:creationId xmlns:a16="http://schemas.microsoft.com/office/drawing/2014/main" id="{BB2832AA-F9E1-B64B-BE92-CF21C0D71853}"/>
                </a:ext>
              </a:extLst>
            </p:cNvPr>
            <p:cNvSpPr/>
            <p:nvPr/>
          </p:nvSpPr>
          <p:spPr>
            <a:xfrm>
              <a:off x="62398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8F8EAE2-021C-9948-A155-2A04BF3575F9}"/>
                </a:ext>
              </a:extLst>
            </p:cNvPr>
            <p:cNvSpPr txBox="1"/>
            <p:nvPr/>
          </p:nvSpPr>
          <p:spPr>
            <a:xfrm>
              <a:off x="78784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24" name="Rectangle 74">
              <a:extLst>
                <a:ext uri="{FF2B5EF4-FFF2-40B4-BE49-F238E27FC236}">
                  <a16:creationId xmlns:a16="http://schemas.microsoft.com/office/drawing/2014/main" id="{7A8DBD43-387F-9643-9030-BDA9F87C4C5C}"/>
                </a:ext>
              </a:extLst>
            </p:cNvPr>
            <p:cNvSpPr/>
            <p:nvPr/>
          </p:nvSpPr>
          <p:spPr>
            <a:xfrm>
              <a:off x="1625109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AC504DA6-E8F1-6648-B2DB-B136DFBBCAF6}"/>
                </a:ext>
              </a:extLst>
            </p:cNvPr>
            <p:cNvSpPr/>
            <p:nvPr/>
          </p:nvSpPr>
          <p:spPr>
            <a:xfrm>
              <a:off x="1612139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6F76E6F9-45F9-2845-9730-FCC78BA4A718}"/>
                </a:ext>
              </a:extLst>
            </p:cNvPr>
            <p:cNvSpPr txBox="1"/>
            <p:nvPr/>
          </p:nvSpPr>
          <p:spPr>
            <a:xfrm>
              <a:off x="17759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227" name="Rectangle 74">
              <a:extLst>
                <a:ext uri="{FF2B5EF4-FFF2-40B4-BE49-F238E27FC236}">
                  <a16:creationId xmlns:a16="http://schemas.microsoft.com/office/drawing/2014/main" id="{E314E346-7749-9E48-8C7D-03D2C790EC2D}"/>
                </a:ext>
              </a:extLst>
            </p:cNvPr>
            <p:cNvSpPr/>
            <p:nvPr/>
          </p:nvSpPr>
          <p:spPr>
            <a:xfrm>
              <a:off x="2613258" y="5283973"/>
              <a:ext cx="666848" cy="475905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28" name="Freeform 32">
              <a:extLst>
                <a:ext uri="{FF2B5EF4-FFF2-40B4-BE49-F238E27FC236}">
                  <a16:creationId xmlns:a16="http://schemas.microsoft.com/office/drawing/2014/main" id="{ED11964F-03F6-364D-B01B-F9C9F25D746A}"/>
                </a:ext>
              </a:extLst>
            </p:cNvPr>
            <p:cNvSpPr/>
            <p:nvPr/>
          </p:nvSpPr>
          <p:spPr>
            <a:xfrm>
              <a:off x="2600288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67169AF7-CF38-8149-8CFC-B39AF47234DF}"/>
                </a:ext>
              </a:extLst>
            </p:cNvPr>
            <p:cNvSpPr txBox="1"/>
            <p:nvPr/>
          </p:nvSpPr>
          <p:spPr>
            <a:xfrm>
              <a:off x="276414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230" name="Rectangle 74">
              <a:extLst>
                <a:ext uri="{FF2B5EF4-FFF2-40B4-BE49-F238E27FC236}">
                  <a16:creationId xmlns:a16="http://schemas.microsoft.com/office/drawing/2014/main" id="{6C6D7873-6FBA-1943-AC29-02258EFACA58}"/>
                </a:ext>
              </a:extLst>
            </p:cNvPr>
            <p:cNvSpPr/>
            <p:nvPr/>
          </p:nvSpPr>
          <p:spPr>
            <a:xfrm>
              <a:off x="3601409" y="5398818"/>
              <a:ext cx="666848" cy="246221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1" name="Freeform 32">
              <a:extLst>
                <a:ext uri="{FF2B5EF4-FFF2-40B4-BE49-F238E27FC236}">
                  <a16:creationId xmlns:a16="http://schemas.microsoft.com/office/drawing/2014/main" id="{ECF7F05C-101F-3C44-8D54-255205293088}"/>
                </a:ext>
              </a:extLst>
            </p:cNvPr>
            <p:cNvSpPr/>
            <p:nvPr/>
          </p:nvSpPr>
          <p:spPr>
            <a:xfrm>
              <a:off x="358843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A2CB7A5-90BA-3641-82D5-907964857E85}"/>
                </a:ext>
              </a:extLst>
            </p:cNvPr>
            <p:cNvSpPr txBox="1"/>
            <p:nvPr/>
          </p:nvSpPr>
          <p:spPr>
            <a:xfrm>
              <a:off x="3752291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233" name="Rectangle 74">
              <a:extLst>
                <a:ext uri="{FF2B5EF4-FFF2-40B4-BE49-F238E27FC236}">
                  <a16:creationId xmlns:a16="http://schemas.microsoft.com/office/drawing/2014/main" id="{DAC85F86-92FB-B94F-BB84-BA0137FD403C}"/>
                </a:ext>
              </a:extLst>
            </p:cNvPr>
            <p:cNvSpPr/>
            <p:nvPr/>
          </p:nvSpPr>
          <p:spPr>
            <a:xfrm>
              <a:off x="4473839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34" name="Freeform 32">
              <a:extLst>
                <a:ext uri="{FF2B5EF4-FFF2-40B4-BE49-F238E27FC236}">
                  <a16:creationId xmlns:a16="http://schemas.microsoft.com/office/drawing/2014/main" id="{88F74E6D-9CEB-6742-A5BE-C02061EE489D}"/>
                </a:ext>
              </a:extLst>
            </p:cNvPr>
            <p:cNvSpPr/>
            <p:nvPr/>
          </p:nvSpPr>
          <p:spPr>
            <a:xfrm>
              <a:off x="447402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F64C67D0-8279-7844-B25A-4D3EDE4467DB}"/>
                </a:ext>
              </a:extLst>
            </p:cNvPr>
            <p:cNvSpPr txBox="1"/>
            <p:nvPr/>
          </p:nvSpPr>
          <p:spPr>
            <a:xfrm>
              <a:off x="4637878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236" name="Straight Arrow Connector 59">
              <a:extLst>
                <a:ext uri="{FF2B5EF4-FFF2-40B4-BE49-F238E27FC236}">
                  <a16:creationId xmlns:a16="http://schemas.microsoft.com/office/drawing/2014/main" id="{4317013B-FE42-EB48-A1B5-318690281B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453477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37" name="Straight Connector 62">
              <a:extLst>
                <a:ext uri="{FF2B5EF4-FFF2-40B4-BE49-F238E27FC236}">
                  <a16:creationId xmlns:a16="http://schemas.microsoft.com/office/drawing/2014/main" id="{50F366E8-2020-C942-AF79-BAD05AFC92EC}"/>
                </a:ext>
              </a:extLst>
            </p:cNvPr>
            <p:cNvCxnSpPr/>
            <p:nvPr/>
          </p:nvCxnSpPr>
          <p:spPr>
            <a:xfrm flipH="1">
              <a:off x="141738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38" name="Straight Connector 65">
              <a:extLst>
                <a:ext uri="{FF2B5EF4-FFF2-40B4-BE49-F238E27FC236}">
                  <a16:creationId xmlns:a16="http://schemas.microsoft.com/office/drawing/2014/main" id="{94C94FC5-08EC-EC46-8D3D-039F38B8FC95}"/>
                </a:ext>
              </a:extLst>
            </p:cNvPr>
            <p:cNvCxnSpPr/>
            <p:nvPr/>
          </p:nvCxnSpPr>
          <p:spPr>
            <a:xfrm flipH="1">
              <a:off x="2388940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39" name="Straight Connector 68">
              <a:extLst>
                <a:ext uri="{FF2B5EF4-FFF2-40B4-BE49-F238E27FC236}">
                  <a16:creationId xmlns:a16="http://schemas.microsoft.com/office/drawing/2014/main" id="{AFECAD01-11D4-E945-8C9E-E6A9A493F1EB}"/>
                </a:ext>
              </a:extLst>
            </p:cNvPr>
            <p:cNvCxnSpPr/>
            <p:nvPr/>
          </p:nvCxnSpPr>
          <p:spPr>
            <a:xfrm flipH="1">
              <a:off x="336049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0" name="Straight Connector 68">
              <a:extLst>
                <a:ext uri="{FF2B5EF4-FFF2-40B4-BE49-F238E27FC236}">
                  <a16:creationId xmlns:a16="http://schemas.microsoft.com/office/drawing/2014/main" id="{318DFF6D-98A9-204F-8001-E30FBEA53453}"/>
                </a:ext>
              </a:extLst>
            </p:cNvPr>
            <p:cNvCxnSpPr/>
            <p:nvPr/>
          </p:nvCxnSpPr>
          <p:spPr>
            <a:xfrm flipH="1">
              <a:off x="4335353" y="4842734"/>
              <a:ext cx="1454" cy="1229864"/>
            </a:xfrm>
            <a:prstGeom prst="line">
              <a:avLst/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/>
          </p:spPr>
        </p:cxnSp>
        <p:cxnSp>
          <p:nvCxnSpPr>
            <p:cNvPr id="241" name="Straight Connector 62">
              <a:extLst>
                <a:ext uri="{FF2B5EF4-FFF2-40B4-BE49-F238E27FC236}">
                  <a16:creationId xmlns:a16="http://schemas.microsoft.com/office/drawing/2014/main" id="{98002E0A-674D-204F-BCF9-4449D639D9FF}"/>
                </a:ext>
              </a:extLst>
            </p:cNvPr>
            <p:cNvCxnSpPr/>
            <p:nvPr/>
          </p:nvCxnSpPr>
          <p:spPr>
            <a:xfrm flipH="1">
              <a:off x="5267419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cxnSp>
          <p:nvCxnSpPr>
            <p:cNvPr id="242" name="Straight Connector 65">
              <a:extLst>
                <a:ext uri="{FF2B5EF4-FFF2-40B4-BE49-F238E27FC236}">
                  <a16:creationId xmlns:a16="http://schemas.microsoft.com/office/drawing/2014/main" id="{966071E1-2304-234F-8736-8DAD6B94AAFB}"/>
                </a:ext>
              </a:extLst>
            </p:cNvPr>
            <p:cNvCxnSpPr/>
            <p:nvPr/>
          </p:nvCxnSpPr>
          <p:spPr>
            <a:xfrm flipH="1">
              <a:off x="623897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</a:ln>
            <a:effectLst/>
          </p:spPr>
        </p:cxnSp>
        <p:cxnSp>
          <p:nvCxnSpPr>
            <p:cNvPr id="243" name="Straight Connector 68">
              <a:extLst>
                <a:ext uri="{FF2B5EF4-FFF2-40B4-BE49-F238E27FC236}">
                  <a16:creationId xmlns:a16="http://schemas.microsoft.com/office/drawing/2014/main" id="{A9E0D499-40A3-7D4B-AED4-84AF4B05AF6B}"/>
                </a:ext>
              </a:extLst>
            </p:cNvPr>
            <p:cNvCxnSpPr/>
            <p:nvPr/>
          </p:nvCxnSpPr>
          <p:spPr>
            <a:xfrm flipH="1">
              <a:off x="7210538" y="4842734"/>
              <a:ext cx="1454" cy="1229864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ysDash"/>
            </a:ln>
            <a:effectLst/>
          </p:spPr>
        </p:cxnSp>
        <p:sp>
          <p:nvSpPr>
            <p:cNvPr id="244" name="Rectangle 74">
              <a:extLst>
                <a:ext uri="{FF2B5EF4-FFF2-40B4-BE49-F238E27FC236}">
                  <a16:creationId xmlns:a16="http://schemas.microsoft.com/office/drawing/2014/main" id="{C4888C73-FFC7-384A-981F-69BFEEBE4563}"/>
                </a:ext>
              </a:extLst>
            </p:cNvPr>
            <p:cNvSpPr/>
            <p:nvPr/>
          </p:nvSpPr>
          <p:spPr>
            <a:xfrm>
              <a:off x="54751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5" name="Freeform 32">
              <a:extLst>
                <a:ext uri="{FF2B5EF4-FFF2-40B4-BE49-F238E27FC236}">
                  <a16:creationId xmlns:a16="http://schemas.microsoft.com/office/drawing/2014/main" id="{3874CCD9-F0A4-A344-A235-9CA1EE92858D}"/>
                </a:ext>
              </a:extLst>
            </p:cNvPr>
            <p:cNvSpPr/>
            <p:nvPr/>
          </p:nvSpPr>
          <p:spPr>
            <a:xfrm>
              <a:off x="5462176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97661FDB-7DB8-2D43-A359-3BCAC7094382}"/>
                </a:ext>
              </a:extLst>
            </p:cNvPr>
            <p:cNvSpPr txBox="1"/>
            <p:nvPr/>
          </p:nvSpPr>
          <p:spPr>
            <a:xfrm>
              <a:off x="56260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247" name="Rectangle 74">
              <a:extLst>
                <a:ext uri="{FF2B5EF4-FFF2-40B4-BE49-F238E27FC236}">
                  <a16:creationId xmlns:a16="http://schemas.microsoft.com/office/drawing/2014/main" id="{A7126866-7C51-F44A-BBD0-F99877DC92CB}"/>
                </a:ext>
              </a:extLst>
            </p:cNvPr>
            <p:cNvSpPr/>
            <p:nvPr/>
          </p:nvSpPr>
          <p:spPr>
            <a:xfrm>
              <a:off x="6463297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48" name="Freeform 32">
              <a:extLst>
                <a:ext uri="{FF2B5EF4-FFF2-40B4-BE49-F238E27FC236}">
                  <a16:creationId xmlns:a16="http://schemas.microsoft.com/office/drawing/2014/main" id="{00D2BD86-5004-7F40-AA04-4A338B497761}"/>
                </a:ext>
              </a:extLst>
            </p:cNvPr>
            <p:cNvSpPr/>
            <p:nvPr/>
          </p:nvSpPr>
          <p:spPr>
            <a:xfrm>
              <a:off x="645032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:a16="http://schemas.microsoft.com/office/drawing/2014/main" id="{A0B86B30-4402-9444-A299-39F4525F0FDB}"/>
                </a:ext>
              </a:extLst>
            </p:cNvPr>
            <p:cNvSpPr txBox="1"/>
            <p:nvPr/>
          </p:nvSpPr>
          <p:spPr>
            <a:xfrm>
              <a:off x="661418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250" name="Rectangle 74">
              <a:extLst>
                <a:ext uri="{FF2B5EF4-FFF2-40B4-BE49-F238E27FC236}">
                  <a16:creationId xmlns:a16="http://schemas.microsoft.com/office/drawing/2014/main" id="{7A89C7EF-FCCE-004F-B01D-124CA2F7368B}"/>
                </a:ext>
              </a:extLst>
            </p:cNvPr>
            <p:cNvSpPr/>
            <p:nvPr/>
          </p:nvSpPr>
          <p:spPr>
            <a:xfrm>
              <a:off x="7451448" y="5352648"/>
              <a:ext cx="666848" cy="338554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1600" b="1" dirty="0">
                  <a:solidFill>
                    <a:srgbClr val="70AD47">
                      <a:lumMod val="75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1600" b="1" dirty="0">
                  <a:solidFill>
                    <a:srgbClr val="FFC000">
                      <a:lumMod val="50000"/>
                    </a:srgb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1600" b="1" dirty="0">
                  <a:solidFill>
                    <a:srgbClr val="7030A0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1600" b="1" dirty="0">
                <a:solidFill>
                  <a:srgbClr val="7030A0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id="{A562C60B-7E2F-314E-B7BE-ADD3A08075B3}"/>
                </a:ext>
              </a:extLst>
            </p:cNvPr>
            <p:cNvSpPr/>
            <p:nvPr/>
          </p:nvSpPr>
          <p:spPr>
            <a:xfrm>
              <a:off x="7438477" y="4989391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5A56961E-6F75-964B-9E58-FAD8BFD9DAC2}"/>
                </a:ext>
              </a:extLst>
            </p:cNvPr>
            <p:cNvSpPr txBox="1"/>
            <p:nvPr/>
          </p:nvSpPr>
          <p:spPr>
            <a:xfrm>
              <a:off x="7602330" y="5662630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b="1" dirty="0">
                  <a:solidFill>
                    <a:prstClr val="black"/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F213F25A-DFD9-7A4A-8675-D3FD9158D67C}"/>
                </a:ext>
              </a:extLst>
            </p:cNvPr>
            <p:cNvSpPr txBox="1"/>
            <p:nvPr/>
          </p:nvSpPr>
          <p:spPr>
            <a:xfrm>
              <a:off x="450888" y="5112405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491805D0-78F7-6F4E-B5A4-C701BDF250DD}"/>
                </a:ext>
              </a:extLst>
            </p:cNvPr>
            <p:cNvSpPr txBox="1"/>
            <p:nvPr/>
          </p:nvSpPr>
          <p:spPr>
            <a:xfrm>
              <a:off x="1005330" y="5112405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5507119-9F1E-D541-99E4-B91BE6049860}"/>
                </a:ext>
              </a:extLst>
            </p:cNvPr>
            <p:cNvSpPr txBox="1"/>
            <p:nvPr/>
          </p:nvSpPr>
          <p:spPr>
            <a:xfrm>
              <a:off x="731637" y="4604928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256" name="Straight Arrow Connector 78">
              <a:extLst>
                <a:ext uri="{FF2B5EF4-FFF2-40B4-BE49-F238E27FC236}">
                  <a16:creationId xmlns:a16="http://schemas.microsoft.com/office/drawing/2014/main" id="{F7335D8D-7588-924D-9C81-7537A03074AC}"/>
                </a:ext>
              </a:extLst>
            </p:cNvPr>
            <p:cNvCxnSpPr/>
            <p:nvPr/>
          </p:nvCxnSpPr>
          <p:spPr>
            <a:xfrm>
              <a:off x="421033" y="607252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57" name="그룹 91">
              <a:extLst>
                <a:ext uri="{FF2B5EF4-FFF2-40B4-BE49-F238E27FC236}">
                  <a16:creationId xmlns:a16="http://schemas.microsoft.com/office/drawing/2014/main" id="{F675FE3F-8C24-4C49-BAC3-C7BAA49D1E90}"/>
                </a:ext>
              </a:extLst>
            </p:cNvPr>
            <p:cNvGrpSpPr/>
            <p:nvPr/>
          </p:nvGrpSpPr>
          <p:grpSpPr>
            <a:xfrm>
              <a:off x="8184183" y="6079197"/>
              <a:ext cx="798201" cy="374070"/>
              <a:chOff x="4245096" y="1892159"/>
              <a:chExt cx="616396" cy="27781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59913989-90C0-0B4F-8EE1-DA327E561AEE}"/>
                  </a:ext>
                </a:extLst>
              </p:cNvPr>
              <p:cNvSpPr txBox="1"/>
              <p:nvPr/>
            </p:nvSpPr>
            <p:spPr>
              <a:xfrm>
                <a:off x="4245096" y="1892159"/>
                <a:ext cx="368967" cy="25705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FD6CAB55-574A-4547-8766-14D288AE0847}"/>
                  </a:ext>
                </a:extLst>
              </p:cNvPr>
              <p:cNvSpPr txBox="1"/>
              <p:nvPr/>
            </p:nvSpPr>
            <p:spPr>
              <a:xfrm>
                <a:off x="4492525" y="1977186"/>
                <a:ext cx="368967" cy="19279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prstClr val="black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TH</a:t>
                </a:r>
                <a:endParaRPr lang="ko-KR" altLang="en-US" sz="1200" b="1" dirty="0">
                  <a:solidFill>
                    <a:prstClr val="black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60" name="직선 화살표 연결선 451">
              <a:extLst>
                <a:ext uri="{FF2B5EF4-FFF2-40B4-BE49-F238E27FC236}">
                  <a16:creationId xmlns:a16="http://schemas.microsoft.com/office/drawing/2014/main" id="{88A1562A-603D-FE45-A826-8532D8C5FD41}"/>
                </a:ext>
              </a:extLst>
            </p:cNvPr>
            <p:cNvCxnSpPr>
              <a:cxnSpLocks/>
              <a:stCxn id="209" idx="0"/>
              <a:endCxn id="255" idx="2"/>
            </p:cNvCxnSpPr>
            <p:nvPr/>
          </p:nvCxnSpPr>
          <p:spPr>
            <a:xfrm flipV="1">
              <a:off x="970381" y="4826206"/>
              <a:ext cx="2728" cy="554201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grpSp>
          <p:nvGrpSpPr>
            <p:cNvPr id="263" name="그룹 103">
              <a:extLst>
                <a:ext uri="{FF2B5EF4-FFF2-40B4-BE49-F238E27FC236}">
                  <a16:creationId xmlns:a16="http://schemas.microsoft.com/office/drawing/2014/main" id="{A86E8138-303B-CE49-A90E-9A14877A3D26}"/>
                </a:ext>
              </a:extLst>
            </p:cNvPr>
            <p:cNvGrpSpPr/>
            <p:nvPr/>
          </p:nvGrpSpPr>
          <p:grpSpPr>
            <a:xfrm>
              <a:off x="1075309" y="4512497"/>
              <a:ext cx="798201" cy="286665"/>
              <a:chOff x="4245096" y="1929253"/>
              <a:chExt cx="616396" cy="212903"/>
            </a:xfrm>
          </p:grpSpPr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9E756F-DA83-694B-95FD-DDF72422F001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49796610-6F57-5447-B02D-3E4E45F1DC74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REF0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6" name="그룹 106">
              <a:extLst>
                <a:ext uri="{FF2B5EF4-FFF2-40B4-BE49-F238E27FC236}">
                  <a16:creationId xmlns:a16="http://schemas.microsoft.com/office/drawing/2014/main" id="{9E1079B3-30F4-7143-A825-AF4AB5C31329}"/>
                </a:ext>
              </a:extLst>
            </p:cNvPr>
            <p:cNvGrpSpPr/>
            <p:nvPr/>
          </p:nvGrpSpPr>
          <p:grpSpPr>
            <a:xfrm>
              <a:off x="2024330" y="4512497"/>
              <a:ext cx="798201" cy="286665"/>
              <a:chOff x="4245096" y="1929253"/>
              <a:chExt cx="616396" cy="212903"/>
            </a:xfrm>
          </p:grpSpPr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54C17E1-A465-AB40-A9E8-81EB5FB5DBA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A32EE73C-83FC-9549-9306-D9C0F63EF549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REF1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9" name="그룹 109">
              <a:extLst>
                <a:ext uri="{FF2B5EF4-FFF2-40B4-BE49-F238E27FC236}">
                  <a16:creationId xmlns:a16="http://schemas.microsoft.com/office/drawing/2014/main" id="{4A01854A-A13E-4D40-ABBA-C31824237584}"/>
                </a:ext>
              </a:extLst>
            </p:cNvPr>
            <p:cNvGrpSpPr/>
            <p:nvPr/>
          </p:nvGrpSpPr>
          <p:grpSpPr>
            <a:xfrm>
              <a:off x="3010288" y="4512497"/>
              <a:ext cx="798201" cy="286665"/>
              <a:chOff x="4245096" y="1929253"/>
              <a:chExt cx="616396" cy="212903"/>
            </a:xfrm>
          </p:grpSpPr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61DF7BE7-CFD6-C245-9A69-53853FBE9D7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F40DD686-74E9-514C-86F8-439611C9BACB}"/>
                  </a:ext>
                </a:extLst>
              </p:cNvPr>
              <p:cNvSpPr txBox="1"/>
              <p:nvPr/>
            </p:nvSpPr>
            <p:spPr>
              <a:xfrm>
                <a:off x="4492525" y="2005006"/>
                <a:ext cx="368967" cy="137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REF2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2" name="그룹 112">
              <a:extLst>
                <a:ext uri="{FF2B5EF4-FFF2-40B4-BE49-F238E27FC236}">
                  <a16:creationId xmlns:a16="http://schemas.microsoft.com/office/drawing/2014/main" id="{4662CD16-3BEF-4641-8B15-83353CC82FDD}"/>
                </a:ext>
              </a:extLst>
            </p:cNvPr>
            <p:cNvGrpSpPr/>
            <p:nvPr/>
          </p:nvGrpSpPr>
          <p:grpSpPr>
            <a:xfrm>
              <a:off x="3989108" y="4512497"/>
              <a:ext cx="798201" cy="286665"/>
              <a:chOff x="4245096" y="1929253"/>
              <a:chExt cx="616396" cy="212903"/>
            </a:xfrm>
          </p:grpSpPr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B907917C-9AB6-0C49-A151-D7D952CBEEB2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C4DF7DB3-BE61-294A-919B-24911184E3E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solidFill>
                      <a:srgbClr val="00B0F0"/>
                    </a:solidFill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REF3</a:t>
                </a:r>
                <a:endParaRPr lang="ko-KR" altLang="en-US" sz="1200" b="1" dirty="0">
                  <a:solidFill>
                    <a:srgbClr val="00B0F0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5" name="그룹 115">
              <a:extLst>
                <a:ext uri="{FF2B5EF4-FFF2-40B4-BE49-F238E27FC236}">
                  <a16:creationId xmlns:a16="http://schemas.microsoft.com/office/drawing/2014/main" id="{2526B0FC-5BD2-0D4E-9959-1AB520ABB4CE}"/>
                </a:ext>
              </a:extLst>
            </p:cNvPr>
            <p:cNvGrpSpPr/>
            <p:nvPr/>
          </p:nvGrpSpPr>
          <p:grpSpPr>
            <a:xfrm>
              <a:off x="4927501" y="4512497"/>
              <a:ext cx="798201" cy="286665"/>
              <a:chOff x="4245096" y="1929253"/>
              <a:chExt cx="616396" cy="212903"/>
            </a:xfrm>
          </p:grpSpPr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2071014B-E209-054C-A028-4462FE668144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BE6533E-6935-594F-ACA7-7BD757D17088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REF4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78" name="그룹 118">
              <a:extLst>
                <a:ext uri="{FF2B5EF4-FFF2-40B4-BE49-F238E27FC236}">
                  <a16:creationId xmlns:a16="http://schemas.microsoft.com/office/drawing/2014/main" id="{3A67F868-5338-074D-9287-B588FB79517F}"/>
                </a:ext>
              </a:extLst>
            </p:cNvPr>
            <p:cNvGrpSpPr/>
            <p:nvPr/>
          </p:nvGrpSpPr>
          <p:grpSpPr>
            <a:xfrm>
              <a:off x="5886336" y="4512497"/>
              <a:ext cx="798201" cy="286665"/>
              <a:chOff x="4245096" y="1929253"/>
              <a:chExt cx="616396" cy="212903"/>
            </a:xfrm>
          </p:grpSpPr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6AD98532-F7D4-0C42-BA46-B69D3EF41367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904D2849-AD3E-D248-9B62-56231E2CE0E6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REF5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1" name="그룹 121">
              <a:extLst>
                <a:ext uri="{FF2B5EF4-FFF2-40B4-BE49-F238E27FC236}">
                  <a16:creationId xmlns:a16="http://schemas.microsoft.com/office/drawing/2014/main" id="{C3714D3F-0480-2343-ACCC-AA7EA0D2828A}"/>
                </a:ext>
              </a:extLst>
            </p:cNvPr>
            <p:cNvGrpSpPr/>
            <p:nvPr/>
          </p:nvGrpSpPr>
          <p:grpSpPr>
            <a:xfrm>
              <a:off x="6849742" y="4512497"/>
              <a:ext cx="798201" cy="286665"/>
              <a:chOff x="4245096" y="1929253"/>
              <a:chExt cx="616396" cy="212903"/>
            </a:xfrm>
          </p:grpSpPr>
          <p:sp>
            <p:nvSpPr>
              <p:cNvPr id="282" name="TextBox 281">
                <a:extLst>
                  <a:ext uri="{FF2B5EF4-FFF2-40B4-BE49-F238E27FC236}">
                    <a16:creationId xmlns:a16="http://schemas.microsoft.com/office/drawing/2014/main" id="{B0FE9A6A-D5BB-1145-8881-82659F176C03}"/>
                  </a:ext>
                </a:extLst>
              </p:cNvPr>
              <p:cNvSpPr txBox="1"/>
              <p:nvPr/>
            </p:nvSpPr>
            <p:spPr>
              <a:xfrm>
                <a:off x="4245096" y="1929253"/>
                <a:ext cx="368967" cy="182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6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V</a:t>
                </a:r>
                <a:endParaRPr lang="ko-KR" altLang="en-US" sz="1600" b="1" baseline="-25000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3" name="TextBox 282">
                <a:extLst>
                  <a:ext uri="{FF2B5EF4-FFF2-40B4-BE49-F238E27FC236}">
                    <a16:creationId xmlns:a16="http://schemas.microsoft.com/office/drawing/2014/main" id="{44845FB5-668F-0042-B266-F6A7800E4A3A}"/>
                  </a:ext>
                </a:extLst>
              </p:cNvPr>
              <p:cNvSpPr txBox="1"/>
              <p:nvPr/>
            </p:nvSpPr>
            <p:spPr>
              <a:xfrm>
                <a:off x="4492525" y="2005007"/>
                <a:ext cx="368967" cy="13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ko-KR" sz="1200" b="1" dirty="0">
                    <a:latin typeface="Cambria" panose="02040503050406030204" pitchFamily="18" charset="0"/>
                    <a:ea typeface="맑은 고딕" panose="020B0503020000020004" pitchFamily="34" charset="-127"/>
                    <a:cs typeface="Times New Roman" panose="02020603050405020304" pitchFamily="18" charset="0"/>
                  </a:rPr>
                  <a:t>REF6</a:t>
                </a:r>
                <a:endParaRPr lang="ko-KR" altLang="en-US" sz="1200" b="1" dirty="0"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5B93774-17C5-4C63-A695-52CDDF05C55E}"/>
              </a:ext>
            </a:extLst>
          </p:cNvPr>
          <p:cNvGrpSpPr/>
          <p:nvPr/>
        </p:nvGrpSpPr>
        <p:grpSpPr>
          <a:xfrm>
            <a:off x="2725577" y="3391335"/>
            <a:ext cx="5044663" cy="288573"/>
            <a:chOff x="1855536" y="5365668"/>
            <a:chExt cx="5044663" cy="288573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CA383BE-9574-429A-B33A-EF1B5E3954E7}"/>
                </a:ext>
              </a:extLst>
            </p:cNvPr>
            <p:cNvSpPr/>
            <p:nvPr/>
          </p:nvSpPr>
          <p:spPr bwMode="auto">
            <a:xfrm>
              <a:off x="1855536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8038546-5949-4FE5-982A-7230FD27702F}"/>
                </a:ext>
              </a:extLst>
            </p:cNvPr>
            <p:cNvSpPr/>
            <p:nvPr/>
          </p:nvSpPr>
          <p:spPr bwMode="auto">
            <a:xfrm>
              <a:off x="2837942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B6695A8-493F-45F8-9D4D-0DA7C8F88B2A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0615752F-4FBF-46B7-88D4-D1A4ED7B825D}"/>
                </a:ext>
              </a:extLst>
            </p:cNvPr>
            <p:cNvSpPr/>
            <p:nvPr/>
          </p:nvSpPr>
          <p:spPr bwMode="auto">
            <a:xfrm>
              <a:off x="6693243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172" name="Curved Connector 4">
              <a:extLst>
                <a:ext uri="{FF2B5EF4-FFF2-40B4-BE49-F238E27FC236}">
                  <a16:creationId xmlns:a16="http://schemas.microsoft.com/office/drawing/2014/main" id="{5D227E40-F72E-4FBD-835F-7D9A37611575}"/>
                </a:ext>
              </a:extLst>
            </p:cNvPr>
            <p:cNvCxnSpPr>
              <a:stCxn id="144" idx="0"/>
              <a:endCxn id="145" idx="0"/>
            </p:cNvCxnSpPr>
            <p:nvPr/>
          </p:nvCxnSpPr>
          <p:spPr bwMode="auto">
            <a:xfrm rot="5400000" flipH="1" flipV="1">
              <a:off x="2450217" y="4880815"/>
              <a:ext cx="12700" cy="982406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196" name="Curved Connector 194">
              <a:extLst>
                <a:ext uri="{FF2B5EF4-FFF2-40B4-BE49-F238E27FC236}">
                  <a16:creationId xmlns:a16="http://schemas.microsoft.com/office/drawing/2014/main" id="{39FC194B-66E1-48E1-B849-06449FF63DE3}"/>
                </a:ext>
              </a:extLst>
            </p:cNvPr>
            <p:cNvCxnSpPr>
              <a:cxnSpLocks/>
              <a:stCxn id="170" idx="0"/>
              <a:endCxn id="171" idx="0"/>
            </p:cNvCxnSpPr>
            <p:nvPr/>
          </p:nvCxnSpPr>
          <p:spPr bwMode="auto">
            <a:xfrm rot="5400000" flipH="1" flipV="1">
              <a:off x="6288949" y="4864247"/>
              <a:ext cx="12700" cy="1015543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8E75022-967E-48B1-AA87-765A9F9DD1D6}"/>
              </a:ext>
            </a:extLst>
          </p:cNvPr>
          <p:cNvGrpSpPr/>
          <p:nvPr/>
        </p:nvGrpSpPr>
        <p:grpSpPr>
          <a:xfrm>
            <a:off x="3720353" y="5397186"/>
            <a:ext cx="1076521" cy="288572"/>
            <a:chOff x="4808135" y="5365669"/>
            <a:chExt cx="1076521" cy="288572"/>
          </a:xfrm>
        </p:grpSpPr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C3026C16-A340-4871-BD1F-01E15BFB9955}"/>
                </a:ext>
              </a:extLst>
            </p:cNvPr>
            <p:cNvSpPr/>
            <p:nvPr/>
          </p:nvSpPr>
          <p:spPr bwMode="auto">
            <a:xfrm>
              <a:off x="5677700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00" name="Curved Connector 194">
              <a:extLst>
                <a:ext uri="{FF2B5EF4-FFF2-40B4-BE49-F238E27FC236}">
                  <a16:creationId xmlns:a16="http://schemas.microsoft.com/office/drawing/2014/main" id="{AE90F5E5-F06F-4012-9FF3-AE6D692324BF}"/>
                </a:ext>
              </a:extLst>
            </p:cNvPr>
            <p:cNvCxnSpPr>
              <a:cxnSpLocks/>
              <a:stCxn id="202" idx="0"/>
              <a:endCxn id="197" idx="0"/>
            </p:cNvCxnSpPr>
            <p:nvPr/>
          </p:nvCxnSpPr>
          <p:spPr bwMode="auto">
            <a:xfrm rot="5400000" flipH="1" flipV="1">
              <a:off x="5346395" y="4937236"/>
              <a:ext cx="12700" cy="869565"/>
            </a:xfrm>
            <a:prstGeom prst="curvedConnector3">
              <a:avLst>
                <a:gd name="adj1" fmla="val 1800000"/>
              </a:avLst>
            </a:prstGeom>
            <a:solidFill>
              <a:srgbClr val="C0C0C0"/>
            </a:solidFill>
            <a:ln w="19050" cap="flat" cmpd="sng" algn="ctr">
              <a:solidFill>
                <a:srgbClr val="00B0F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35AFA263-3069-4AC1-8987-4991BF6CC5B5}"/>
                </a:ext>
              </a:extLst>
            </p:cNvPr>
            <p:cNvSpPr/>
            <p:nvPr/>
          </p:nvSpPr>
          <p:spPr bwMode="auto">
            <a:xfrm>
              <a:off x="4808135" y="5372018"/>
              <a:ext cx="206956" cy="282223"/>
            </a:xfrm>
            <a:prstGeom prst="ellipse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826724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54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70AD47">
                    <a:lumMod val="50000"/>
                  </a:srgbClr>
                </a:solidFill>
                <a:latin typeface="Garamond" charset="0"/>
              </a:rPr>
              <a:t>Required Material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D568803-0F78-5F48-A0AB-9CE9A6E9CD73}"/>
              </a:ext>
            </a:extLst>
          </p:cNvPr>
          <p:cNvSpPr txBox="1">
            <a:spLocks/>
          </p:cNvSpPr>
          <p:nvPr/>
        </p:nvSpPr>
        <p:spPr bwMode="auto">
          <a:xfrm>
            <a:off x="6730409" y="636432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54</a:t>
            </a:fld>
            <a:endParaRPr lang="en-US" altLang="en-US" dirty="0">
              <a:ea typeface="ＭＳ Ｐゴシック" charset="-128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9BEC62-EC60-554F-BD12-78708DF73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Yu Cai, </a:t>
            </a:r>
            <a:r>
              <a:rPr lang="en-US" dirty="0" err="1"/>
              <a:t>Saugata</a:t>
            </a:r>
            <a:r>
              <a:rPr lang="en-US" dirty="0"/>
              <a:t> Ghose, Erich F. </a:t>
            </a:r>
            <a:r>
              <a:rPr lang="en-US" dirty="0" err="1"/>
              <a:t>Haratsch</a:t>
            </a:r>
            <a:r>
              <a:rPr lang="en-US" dirty="0"/>
              <a:t>, </a:t>
            </a:r>
            <a:r>
              <a:rPr lang="en-US" dirty="0" err="1"/>
              <a:t>Yixin</a:t>
            </a:r>
            <a:r>
              <a:rPr lang="en-US" dirty="0"/>
              <a:t> Luo,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>
                <a:hlinkClick r:id="rId3"/>
              </a:rPr>
              <a:t>“Errors in Flash-Memory-Based Solid-State Drives: Analysis, Mitigation, and Recovery,”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Invited Book Chapter in Inside Solid State Drives, 2018</a:t>
            </a:r>
            <a:br>
              <a:rPr lang="en-US" dirty="0"/>
            </a:br>
            <a:r>
              <a:rPr lang="en-US" dirty="0"/>
              <a:t>- Introduction and Section 1</a:t>
            </a:r>
          </a:p>
          <a:p>
            <a:endParaRPr lang="en-US" dirty="0"/>
          </a:p>
          <a:p>
            <a:r>
              <a:rPr lang="en-US" dirty="0"/>
              <a:t>Jisung Park, </a:t>
            </a:r>
            <a:r>
              <a:rPr lang="en-US" dirty="0" err="1"/>
              <a:t>Myungsuk</a:t>
            </a:r>
            <a:r>
              <a:rPr lang="en-US" dirty="0"/>
              <a:t> Kim, </a:t>
            </a:r>
            <a:r>
              <a:rPr lang="en-US" dirty="0" err="1"/>
              <a:t>Myoungjun</a:t>
            </a:r>
            <a:r>
              <a:rPr lang="en-US" dirty="0"/>
              <a:t> Chun, Lois </a:t>
            </a:r>
            <a:r>
              <a:rPr lang="en-US" dirty="0" err="1"/>
              <a:t>Orosa</a:t>
            </a:r>
            <a:r>
              <a:rPr lang="en-US" dirty="0"/>
              <a:t>, </a:t>
            </a:r>
            <a:r>
              <a:rPr lang="en-US" dirty="0" err="1"/>
              <a:t>Jihong</a:t>
            </a:r>
            <a:r>
              <a:rPr lang="en-US" dirty="0"/>
              <a:t> Kim,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>
                <a:hlinkClick r:id="rId4"/>
              </a:rPr>
              <a:t>“Reducing Solid-State Drive Read Latency by Optimizing Read-Retry,”</a:t>
            </a:r>
            <a:r>
              <a:rPr lang="en-US" dirty="0"/>
              <a:t> In ASPLOS, 2021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82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55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70AD47">
                    <a:lumMod val="50000"/>
                  </a:srgbClr>
                </a:solidFill>
                <a:latin typeface="Garamond" charset="0"/>
              </a:rPr>
              <a:t>Recommended Material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D568803-0F78-5F48-A0AB-9CE9A6E9CD73}"/>
              </a:ext>
            </a:extLst>
          </p:cNvPr>
          <p:cNvSpPr txBox="1">
            <a:spLocks/>
          </p:cNvSpPr>
          <p:nvPr/>
        </p:nvSpPr>
        <p:spPr bwMode="auto">
          <a:xfrm>
            <a:off x="6730409" y="636432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55</a:t>
            </a:fld>
            <a:endParaRPr lang="en-US" altLang="en-US" dirty="0">
              <a:ea typeface="ＭＳ Ｐゴシック" charset="-128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19BEC62-EC60-554F-BD12-78708DF73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pPr lvl="1"/>
            <a:endParaRPr lang="en-US" dirty="0"/>
          </a:p>
          <a:p>
            <a:endParaRPr lang="en-US" b="1" dirty="0">
              <a:latin typeface="Courier" pitchFamily="2" charset="0"/>
            </a:endParaRPr>
          </a:p>
          <a:p>
            <a:pPr lvl="3"/>
            <a:endParaRPr lang="en-US" dirty="0">
              <a:latin typeface="Cambria" panose="02040503050406030204" pitchFamily="18" charset="0"/>
            </a:endParaRPr>
          </a:p>
          <a:p>
            <a:r>
              <a:rPr lang="en-US" dirty="0" err="1"/>
              <a:t>Arash</a:t>
            </a:r>
            <a:r>
              <a:rPr lang="en-US" dirty="0"/>
              <a:t> </a:t>
            </a:r>
            <a:r>
              <a:rPr lang="en-US" dirty="0" err="1"/>
              <a:t>Tavakkol</a:t>
            </a:r>
            <a:r>
              <a:rPr lang="en-US" dirty="0"/>
              <a:t>, Mohammad </a:t>
            </a:r>
            <a:r>
              <a:rPr lang="en-US" dirty="0" err="1"/>
              <a:t>Sadrosadati</a:t>
            </a:r>
            <a:r>
              <a:rPr lang="en-US" dirty="0"/>
              <a:t>, </a:t>
            </a:r>
            <a:r>
              <a:rPr lang="en-US" dirty="0" err="1"/>
              <a:t>Saugata</a:t>
            </a:r>
            <a:r>
              <a:rPr lang="en-US" dirty="0"/>
              <a:t> Ghose, </a:t>
            </a:r>
            <a:r>
              <a:rPr lang="en-US" dirty="0" err="1"/>
              <a:t>Jeremie</a:t>
            </a:r>
            <a:r>
              <a:rPr lang="en-US" dirty="0"/>
              <a:t> Kim, </a:t>
            </a:r>
            <a:r>
              <a:rPr lang="en-US" dirty="0" err="1"/>
              <a:t>Yixin</a:t>
            </a:r>
            <a:r>
              <a:rPr lang="en-US" dirty="0"/>
              <a:t> Luo, </a:t>
            </a:r>
            <a:r>
              <a:rPr lang="en-US" dirty="0" err="1"/>
              <a:t>Yaohua</a:t>
            </a:r>
            <a:r>
              <a:rPr lang="en-US" dirty="0"/>
              <a:t> Wang, Nika Mansouri </a:t>
            </a:r>
            <a:r>
              <a:rPr lang="en-US" dirty="0" err="1"/>
              <a:t>Ghiasi</a:t>
            </a:r>
            <a:r>
              <a:rPr lang="en-US" dirty="0"/>
              <a:t>, Lois </a:t>
            </a:r>
            <a:r>
              <a:rPr lang="en-US" dirty="0" err="1"/>
              <a:t>Orosa</a:t>
            </a:r>
            <a:r>
              <a:rPr lang="en-US" dirty="0"/>
              <a:t>, Juan Gómez Luna, and </a:t>
            </a:r>
            <a:r>
              <a:rPr lang="en-US" dirty="0" err="1"/>
              <a:t>Onur</a:t>
            </a:r>
            <a:r>
              <a:rPr lang="en-US" dirty="0"/>
              <a:t> </a:t>
            </a:r>
            <a:r>
              <a:rPr lang="en-US" dirty="0" err="1"/>
              <a:t>Mutlu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>
                <a:hlinkClick r:id="rId3"/>
              </a:rPr>
              <a:t>“FLIN: Enabling Fairness and Enhancing Performance in Modern NVMe Solid State Drives</a:t>
            </a:r>
            <a:r>
              <a:rPr lang="en-US" dirty="0">
                <a:hlinkClick r:id="rId4"/>
              </a:rPr>
              <a:t>,”</a:t>
            </a:r>
            <a:r>
              <a:rPr lang="en-US" dirty="0"/>
              <a:t> In ISCA, 2018</a:t>
            </a:r>
          </a:p>
          <a:p>
            <a:endParaRPr lang="en-US" dirty="0"/>
          </a:p>
          <a:p>
            <a:r>
              <a:rPr lang="en-US" dirty="0"/>
              <a:t>Bryan S. Kim, Hyun Suk Yang, and Sang </a:t>
            </a:r>
            <a:r>
              <a:rPr lang="en-US" dirty="0" err="1"/>
              <a:t>Lyul</a:t>
            </a:r>
            <a:r>
              <a:rPr lang="en-US" dirty="0"/>
              <a:t> Min,</a:t>
            </a:r>
            <a:br>
              <a:rPr lang="en-US" dirty="0"/>
            </a:br>
            <a:r>
              <a:rPr lang="en-US" dirty="0">
                <a:hlinkClick r:id="rId5"/>
              </a:rPr>
              <a:t>“</a:t>
            </a:r>
            <a:r>
              <a:rPr lang="en-US" dirty="0" err="1">
                <a:hlinkClick r:id="rId5"/>
              </a:rPr>
              <a:t>AutoSSD</a:t>
            </a:r>
            <a:r>
              <a:rPr lang="en-US" dirty="0">
                <a:hlinkClick r:id="rId5"/>
              </a:rPr>
              <a:t>: an Autonomic SSD Architecture,”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In USENIX ATC, 2018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67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Jisung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Park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Spring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25 March 2021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Garamond"/>
                <a:ea typeface="ＭＳ Ｐゴシック" charset="0"/>
              </a:rPr>
              <a:t>Basics of NAND Flash-Based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34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6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Buffering data to write (read from NAND flash memory)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Essential to reducing write latency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Enables flexible I/O scheduling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Helpful for improving lifetime (not so likely)</a:t>
            </a: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Limited size (e.g., tens of MBs)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Needs to ensure data integrity even under sudden power-off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Most DRAM capacity is used for L2P mappings</a:t>
            </a: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GG/WL/Refresh/…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63795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D954B1C0-C093-0649-89E3-EC38635375C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6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79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Core functionality for out-of-place writes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To hide the erase-before-write property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Needs to maintain L2P mappings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Logical Page Address (LPA)</a:t>
            </a:r>
            <a:br>
              <a:rPr lang="en-US" altLang="en-US" sz="1600" dirty="0">
                <a:ea typeface="ＭＳ Ｐゴシック" panose="020B0600070205080204" pitchFamily="34" charset="-128"/>
              </a:rPr>
            </a:br>
            <a:r>
              <a:rPr lang="en-US" altLang="en-US" sz="1600" dirty="0">
                <a:ea typeface="ＭＳ Ｐゴシック" panose="020B0600070205080204" pitchFamily="34" charset="-128"/>
                <a:sym typeface="Wingdings" pitchFamily="2" charset="2"/>
              </a:rPr>
              <a:t> Physical Page Address (PPA)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  <a:sym typeface="Wingdings" pitchFamily="2" charset="2"/>
              </a:rPr>
              <a:t>Mapping granularity: 4 KiB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  <a:sym typeface="Wingdings" pitchFamily="2" charset="2"/>
              </a:rPr>
              <a:t>4 Bytes for 4 KiB  0.1% of SSD capacity</a:t>
            </a:r>
            <a:endParaRPr lang="en-US" altLang="en-US" sz="1600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GG/WL/Refresh/…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63795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145CBDBC-46D6-5547-A210-3A7F7E8F6A2F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7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026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8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Garbage collection (GC)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Reclaims free pages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Selects a victim block </a:t>
            </a:r>
            <a:r>
              <a:rPr lang="en-US" altLang="en-US" sz="1600" dirty="0">
                <a:ea typeface="ＭＳ Ｐゴシック" panose="020B0600070205080204" pitchFamily="34" charset="-128"/>
                <a:sym typeface="Wingdings" pitchFamily="2" charset="2"/>
              </a:rPr>
              <a:t> copies all valid pages  erase the victim block</a:t>
            </a:r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Wear-leveling (WL)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Evenly distributes P/E cycles across NAND flash blocks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Hot/cold swapping</a:t>
            </a: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Data refresh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Refresh pages with long retention ages </a:t>
            </a: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63795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GG/WL/Refresh/…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1A8F634B-4328-DF41-A5AA-47B77F25A55B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8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12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GG/WL/Refresh/…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Randomizer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Scrambling data to write 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To avoid worst-case data patterns that can lead to significant errors</a:t>
            </a: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Error-correcting codes (ECC)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Can detect/correct errors: e.g., 72 bits/1 KiB error-correction capability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Stores additional parity information together with raw data</a:t>
            </a:r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Issues NAND flash commands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49D9C62-2C51-8541-8BF5-5A7395813F40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E6EB6D-49BC-6E42-B8AF-79F399794E93}"/>
              </a:ext>
            </a:extLst>
          </p:cNvPr>
          <p:cNvGrpSpPr/>
          <p:nvPr/>
        </p:nvGrpSpPr>
        <p:grpSpPr>
          <a:xfrm>
            <a:off x="534923" y="4420768"/>
            <a:ext cx="3503676" cy="1599032"/>
            <a:chOff x="534923" y="4420768"/>
            <a:chExt cx="3503676" cy="1599032"/>
          </a:xfrm>
        </p:grpSpPr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54087C55-8C71-6540-B339-A0561FEEF036}"/>
                </a:ext>
              </a:extLst>
            </p:cNvPr>
            <p:cNvSpPr/>
            <p:nvPr/>
          </p:nvSpPr>
          <p:spPr bwMode="auto">
            <a:xfrm>
              <a:off x="53492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5382870B-D539-644C-A9BE-5B6D42226CCD}"/>
                </a:ext>
              </a:extLst>
            </p:cNvPr>
            <p:cNvSpPr/>
            <p:nvPr/>
          </p:nvSpPr>
          <p:spPr bwMode="auto">
            <a:xfrm>
              <a:off x="1601724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D689B33E-29A5-1448-9329-F734CE94F6F0}"/>
                </a:ext>
              </a:extLst>
            </p:cNvPr>
            <p:cNvSpPr/>
            <p:nvPr/>
          </p:nvSpPr>
          <p:spPr bwMode="auto">
            <a:xfrm>
              <a:off x="311331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cxnSp>
          <p:nvCxnSpPr>
            <p:cNvPr id="70" name="Elbow Connector 69">
              <a:extLst>
                <a:ext uri="{FF2B5EF4-FFF2-40B4-BE49-F238E27FC236}">
                  <a16:creationId xmlns:a16="http://schemas.microsoft.com/office/drawing/2014/main" id="{190FB59C-93B5-834C-9ACD-66B314479DEE}"/>
                </a:ext>
              </a:extLst>
            </p:cNvPr>
            <p:cNvCxnSpPr>
              <a:stCxn id="66" idx="0"/>
            </p:cNvCxnSpPr>
            <p:nvPr/>
          </p:nvCxnSpPr>
          <p:spPr bwMode="auto">
            <a:xfrm rot="5400000" flipH="1" flipV="1">
              <a:off x="1102850" y="4315484"/>
              <a:ext cx="513332" cy="723900"/>
            </a:xfrm>
            <a:prstGeom prst="bentConnector3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Elbow Connector 70">
              <a:extLst>
                <a:ext uri="{FF2B5EF4-FFF2-40B4-BE49-F238E27FC236}">
                  <a16:creationId xmlns:a16="http://schemas.microsoft.com/office/drawing/2014/main" id="{F5D0EB79-77ED-A143-8EF9-FC8D7067B307}"/>
                </a:ext>
              </a:extLst>
            </p:cNvPr>
            <p:cNvCxnSpPr>
              <a:cxnSpLocks/>
              <a:stCxn id="67" idx="0"/>
            </p:cNvCxnSpPr>
            <p:nvPr/>
          </p:nvCxnSpPr>
          <p:spPr bwMode="auto">
            <a:xfrm rot="5400000" flipH="1" flipV="1">
              <a:off x="2357429" y="4127706"/>
              <a:ext cx="513332" cy="1099456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Elbow Connector 71">
              <a:extLst>
                <a:ext uri="{FF2B5EF4-FFF2-40B4-BE49-F238E27FC236}">
                  <a16:creationId xmlns:a16="http://schemas.microsoft.com/office/drawing/2014/main" id="{39A33D7F-3F60-D04B-B217-BF195F4F3D78}"/>
                </a:ext>
              </a:extLst>
            </p:cNvPr>
            <p:cNvCxnSpPr>
              <a:cxnSpLocks/>
              <a:stCxn id="68" idx="0"/>
            </p:cNvCxnSpPr>
            <p:nvPr/>
          </p:nvCxnSpPr>
          <p:spPr bwMode="auto">
            <a:xfrm rot="5400000" flipH="1" flipV="1">
              <a:off x="3455361" y="4541363"/>
              <a:ext cx="513332" cy="272143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3" name="Slide Number Placeholder 3">
            <a:extLst>
              <a:ext uri="{FF2B5EF4-FFF2-40B4-BE49-F238E27FC236}">
                <a16:creationId xmlns:a16="http://schemas.microsoft.com/office/drawing/2014/main" id="{310AAFF2-D95C-394E-9E9E-E4CE185EAA6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9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801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3654</Words>
  <Application>Microsoft Office PowerPoint</Application>
  <PresentationFormat>On-screen Show (4:3)</PresentationFormat>
  <Paragraphs>1985</Paragraphs>
  <Slides>56</Slides>
  <Notes>56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56</vt:i4>
      </vt:variant>
    </vt:vector>
  </HeadingPairs>
  <TitlesOfParts>
    <vt:vector size="78" baseType="lpstr">
      <vt:lpstr>맑은 고딕</vt:lpstr>
      <vt:lpstr>ＭＳ Ｐゴシック</vt:lpstr>
      <vt:lpstr>Arial</vt:lpstr>
      <vt:lpstr>Calibri</vt:lpstr>
      <vt:lpstr>Cambria</vt:lpstr>
      <vt:lpstr>Courier</vt:lpstr>
      <vt:lpstr>Courier New</vt:lpstr>
      <vt:lpstr>Garamond</vt:lpstr>
      <vt:lpstr>Tahoma</vt:lpstr>
      <vt:lpstr>Times New Roman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P&amp;S Modern SSDs  Basics of NAND Flash-Based SSDs</vt:lpstr>
      <vt:lpstr>Today’s Agenda</vt:lpstr>
      <vt:lpstr>Modern SSD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Today’s Agenda</vt:lpstr>
      <vt:lpstr>A Flash Cell</vt:lpstr>
      <vt:lpstr>A Flash Cell</vt:lpstr>
      <vt:lpstr>A Flash Cell</vt:lpstr>
      <vt:lpstr>A Flash Cell</vt:lpstr>
      <vt:lpstr>Flash Cell Characteristics</vt:lpstr>
      <vt:lpstr>A NAND String</vt:lpstr>
      <vt:lpstr>Pages and Blocks</vt:lpstr>
      <vt:lpstr>Pages and Blocks (Continued)</vt:lpstr>
      <vt:lpstr>Planes</vt:lpstr>
      <vt:lpstr>Planes</vt:lpstr>
      <vt:lpstr>Planes and Dies</vt:lpstr>
      <vt:lpstr>Today’s Agenda</vt:lpstr>
      <vt:lpstr>Threshold Voltage Distribution</vt:lpstr>
      <vt:lpstr>VTH Distribution of MLC NAND Flash</vt:lpstr>
      <vt:lpstr>VTH Distribution of MLC NAND Flash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Program</vt:lpstr>
      <vt:lpstr>Basic Operation: Page Read</vt:lpstr>
      <vt:lpstr>Basic Operation: Page Read</vt:lpstr>
      <vt:lpstr>Basic Operation: Page Read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- MLC</vt:lpstr>
      <vt:lpstr>Basic Operation: Page Read – Takeaways</vt:lpstr>
      <vt:lpstr>Basic Operation: Page Read – Takeaways</vt:lpstr>
      <vt:lpstr>Basic Operation: Page Read – Takeaways</vt:lpstr>
      <vt:lpstr>Basic Operation: Page Read – Takeaways</vt:lpstr>
      <vt:lpstr>PowerPoint Presentation</vt:lpstr>
      <vt:lpstr>PowerPoint Presentation</vt:lpstr>
      <vt:lpstr>P&amp;S Modern SSDs  Basics of NAND Flash-Based SSDs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SSDs - Basics of NAND Flash-Based SSDs</dc:title>
  <dc:creator>Jisung Park</dc:creator>
  <cp:lastModifiedBy>Mohammad Sadrosadati</cp:lastModifiedBy>
  <cp:revision>923</cp:revision>
  <dcterms:created xsi:type="dcterms:W3CDTF">2010-09-08T00:51:32Z</dcterms:created>
  <dcterms:modified xsi:type="dcterms:W3CDTF">2022-10-11T13:54:06Z</dcterms:modified>
</cp:coreProperties>
</file>